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356BD-07CE-433F-9C13-19E827CCB978}" v="2" dt="2022-12-23T21:49:33.466"/>
    <p1510:client id="{1B4E500A-C712-48DA-8AE7-EA7DBFC304FB}" v="242" dt="2022-12-14T06:14:31.230"/>
    <p1510:client id="{32881F4F-D7F1-4FDE-A566-A92A0B80A8E1}" v="106" dt="2022-12-21T06:35:54.593"/>
    <p1510:client id="{32D480C1-F15B-4596-B4E2-E9165F091435}" v="525" dt="2022-12-14T18:12:10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tapia" userId="fc5c04a29f863461" providerId="Windows Live" clId="Web-{1B4E500A-C712-48DA-8AE7-EA7DBFC304FB}"/>
    <pc:docChg chg="addSld modSld">
      <pc:chgData name="said tapia" userId="fc5c04a29f863461" providerId="Windows Live" clId="Web-{1B4E500A-C712-48DA-8AE7-EA7DBFC304FB}" dt="2022-12-14T06:14:31.230" v="240" actId="14100"/>
      <pc:docMkLst>
        <pc:docMk/>
      </pc:docMkLst>
      <pc:sldChg chg="addSp delSp modSp mod setBg">
        <pc:chgData name="said tapia" userId="fc5c04a29f863461" providerId="Windows Live" clId="Web-{1B4E500A-C712-48DA-8AE7-EA7DBFC304FB}" dt="2022-12-14T06:14:31.230" v="240" actId="14100"/>
        <pc:sldMkLst>
          <pc:docMk/>
          <pc:sldMk cId="1430577345" sldId="256"/>
        </pc:sldMkLst>
        <pc:spChg chg="mod">
          <ac:chgData name="said tapia" userId="fc5c04a29f863461" providerId="Windows Live" clId="Web-{1B4E500A-C712-48DA-8AE7-EA7DBFC304FB}" dt="2022-12-14T06:04:20.742" v="233" actId="20577"/>
          <ac:spMkLst>
            <pc:docMk/>
            <pc:sldMk cId="1430577345" sldId="256"/>
            <ac:spMk id="2" creationId="{892750D7-24A8-49FA-A959-E247A4E3585A}"/>
          </ac:spMkLst>
        </pc:spChg>
        <pc:spChg chg="mod">
          <ac:chgData name="said tapia" userId="fc5c04a29f863461" providerId="Windows Live" clId="Web-{1B4E500A-C712-48DA-8AE7-EA7DBFC304FB}" dt="2022-12-14T05:40:43.334" v="27" actId="20577"/>
          <ac:spMkLst>
            <pc:docMk/>
            <pc:sldMk cId="1430577345" sldId="256"/>
            <ac:spMk id="3" creationId="{222436C3-4762-4542-9B41-D8B4CC95F6DE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9" creationId="{362D44EE-C852-4460-B8B5-C4F2BC20510C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11" creationId="{658970D8-8D1D-4B5C-894B-E871CC86543D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13" creationId="{F227E5B6-9132-43CA-B503-37A18562ADF2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15" creationId="{03C2051E-A88D-48E5-BACF-AAED17892722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17" creationId="{7821A508-2985-4905-874A-527429BAABFA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19" creationId="{D2929CB1-0E3C-4B2D-ADC5-0154FB33BA44}"/>
          </ac:spMkLst>
        </pc:spChg>
        <pc:spChg chg="add">
          <ac:chgData name="said tapia" userId="fc5c04a29f863461" providerId="Windows Live" clId="Web-{1B4E500A-C712-48DA-8AE7-EA7DBFC304FB}" dt="2022-12-14T05:39:38.558" v="1"/>
          <ac:spMkLst>
            <pc:docMk/>
            <pc:sldMk cId="1430577345" sldId="256"/>
            <ac:spMk id="21" creationId="{5F2F0C84-BE8C-4DC2-A6D3-30349A801D5C}"/>
          </ac:spMkLst>
        </pc:spChg>
        <pc:picChg chg="add del mod">
          <ac:chgData name="said tapia" userId="fc5c04a29f863461" providerId="Windows Live" clId="Web-{1B4E500A-C712-48DA-8AE7-EA7DBFC304FB}" dt="2022-12-14T06:09:54.667" v="234"/>
          <ac:picMkLst>
            <pc:docMk/>
            <pc:sldMk cId="1430577345" sldId="256"/>
            <ac:picMk id="4" creationId="{95E217E4-F7B8-8E65-4383-E8D0EF1B987B}"/>
          </ac:picMkLst>
        </pc:picChg>
        <pc:picChg chg="add mod">
          <ac:chgData name="said tapia" userId="fc5c04a29f863461" providerId="Windows Live" clId="Web-{1B4E500A-C712-48DA-8AE7-EA7DBFC304FB}" dt="2022-12-14T06:14:31.230" v="240" actId="14100"/>
          <ac:picMkLst>
            <pc:docMk/>
            <pc:sldMk cId="1430577345" sldId="256"/>
            <ac:picMk id="5" creationId="{D8C78966-77A6-CC0D-2751-C4971012818E}"/>
          </ac:picMkLst>
        </pc:picChg>
      </pc:sldChg>
      <pc:sldChg chg="addSp modSp new mod setBg">
        <pc:chgData name="said tapia" userId="fc5c04a29f863461" providerId="Windows Live" clId="Web-{1B4E500A-C712-48DA-8AE7-EA7DBFC304FB}" dt="2022-12-14T06:04:15.445" v="232" actId="20577"/>
        <pc:sldMkLst>
          <pc:docMk/>
          <pc:sldMk cId="400387888" sldId="257"/>
        </pc:sldMkLst>
        <pc:spChg chg="mod">
          <ac:chgData name="said tapia" userId="fc5c04a29f863461" providerId="Windows Live" clId="Web-{1B4E500A-C712-48DA-8AE7-EA7DBFC304FB}" dt="2022-12-14T06:04:15.445" v="232" actId="20577"/>
          <ac:spMkLst>
            <pc:docMk/>
            <pc:sldMk cId="400387888" sldId="257"/>
            <ac:spMk id="2" creationId="{16B86BDB-8224-0351-DC45-1ABAB7974C6A}"/>
          </ac:spMkLst>
        </pc:spChg>
        <pc:spChg chg="mod">
          <ac:chgData name="said tapia" userId="fc5c04a29f863461" providerId="Windows Live" clId="Web-{1B4E500A-C712-48DA-8AE7-EA7DBFC304FB}" dt="2022-12-14T06:02:57.112" v="221" actId="20577"/>
          <ac:spMkLst>
            <pc:docMk/>
            <pc:sldMk cId="400387888" sldId="257"/>
            <ac:spMk id="3" creationId="{CB5F24A5-F21B-968B-043E-614358EB066B}"/>
          </ac:spMkLst>
        </pc:spChg>
        <pc:picChg chg="add">
          <ac:chgData name="said tapia" userId="fc5c04a29f863461" providerId="Windows Live" clId="Web-{1B4E500A-C712-48DA-8AE7-EA7DBFC304FB}" dt="2022-12-14T05:49:03.612" v="110"/>
          <ac:picMkLst>
            <pc:docMk/>
            <pc:sldMk cId="400387888" sldId="257"/>
            <ac:picMk id="5" creationId="{AD1D1FCE-C037-8573-3414-FAEF695FB933}"/>
          </ac:picMkLst>
        </pc:picChg>
        <pc:cxnChg chg="add">
          <ac:chgData name="said tapia" userId="fc5c04a29f863461" providerId="Windows Live" clId="Web-{1B4E500A-C712-48DA-8AE7-EA7DBFC304FB}" dt="2022-12-14T05:49:03.612" v="110"/>
          <ac:cxnSpMkLst>
            <pc:docMk/>
            <pc:sldMk cId="400387888" sldId="257"/>
            <ac:cxnSpMk id="9" creationId="{A7F400EE-A8A5-48AF-B4D6-291B52C6F0B0}"/>
          </ac:cxnSpMkLst>
        </pc:cxnChg>
      </pc:sldChg>
      <pc:sldChg chg="addSp delSp modSp new mod setBg">
        <pc:chgData name="said tapia" userId="fc5c04a29f863461" providerId="Windows Live" clId="Web-{1B4E500A-C712-48DA-8AE7-EA7DBFC304FB}" dt="2022-12-14T06:04:09.945" v="231" actId="20577"/>
        <pc:sldMkLst>
          <pc:docMk/>
          <pc:sldMk cId="197840030" sldId="258"/>
        </pc:sldMkLst>
        <pc:spChg chg="mod">
          <ac:chgData name="said tapia" userId="fc5c04a29f863461" providerId="Windows Live" clId="Web-{1B4E500A-C712-48DA-8AE7-EA7DBFC304FB}" dt="2022-12-14T06:04:09.945" v="231" actId="20577"/>
          <ac:spMkLst>
            <pc:docMk/>
            <pc:sldMk cId="197840030" sldId="258"/>
            <ac:spMk id="2" creationId="{80F74EDF-3B47-EB80-6854-5014EF3736FC}"/>
          </ac:spMkLst>
        </pc:spChg>
        <pc:spChg chg="mod">
          <ac:chgData name="said tapia" userId="fc5c04a29f863461" providerId="Windows Live" clId="Web-{1B4E500A-C712-48DA-8AE7-EA7DBFC304FB}" dt="2022-12-14T06:03:21.536" v="225" actId="20577"/>
          <ac:spMkLst>
            <pc:docMk/>
            <pc:sldMk cId="197840030" sldId="258"/>
            <ac:spMk id="3" creationId="{D4826C3B-ECCB-1C38-E182-C3E7ACE4BEA3}"/>
          </ac:spMkLst>
        </pc:spChg>
        <pc:spChg chg="add">
          <ac:chgData name="said tapia" userId="fc5c04a29f863461" providerId="Windows Live" clId="Web-{1B4E500A-C712-48DA-8AE7-EA7DBFC304FB}" dt="2022-12-14T05:53:11.892" v="140"/>
          <ac:spMkLst>
            <pc:docMk/>
            <pc:sldMk cId="197840030" sldId="258"/>
            <ac:spMk id="11" creationId="{D4974D33-8DC5-464E-8C6D-BE58F0669C17}"/>
          </ac:spMkLst>
        </pc:spChg>
        <pc:spChg chg="add">
          <ac:chgData name="said tapia" userId="fc5c04a29f863461" providerId="Windows Live" clId="Web-{1B4E500A-C712-48DA-8AE7-EA7DBFC304FB}" dt="2022-12-14T05:53:11.892" v="140"/>
          <ac:spMkLst>
            <pc:docMk/>
            <pc:sldMk cId="197840030" sldId="258"/>
            <ac:spMk id="12" creationId="{F13C74B1-5B17-4795-BED0-7140497B445A}"/>
          </ac:spMkLst>
        </pc:spChg>
        <pc:picChg chg="add del">
          <ac:chgData name="said tapia" userId="fc5c04a29f863461" providerId="Windows Live" clId="Web-{1B4E500A-C712-48DA-8AE7-EA7DBFC304FB}" dt="2022-12-14T05:53:11.845" v="139"/>
          <ac:picMkLst>
            <pc:docMk/>
            <pc:sldMk cId="197840030" sldId="258"/>
            <ac:picMk id="5" creationId="{DABD7A2F-CD17-AB02-8CDF-E04836394F94}"/>
          </ac:picMkLst>
        </pc:picChg>
        <pc:picChg chg="add">
          <ac:chgData name="said tapia" userId="fc5c04a29f863461" providerId="Windows Live" clId="Web-{1B4E500A-C712-48DA-8AE7-EA7DBFC304FB}" dt="2022-12-14T05:53:11.892" v="140"/>
          <ac:picMkLst>
            <pc:docMk/>
            <pc:sldMk cId="197840030" sldId="258"/>
            <ac:picMk id="13" creationId="{CF31EE81-7324-9D92-6B93-F1F770965B12}"/>
          </ac:picMkLst>
        </pc:picChg>
        <pc:cxnChg chg="add del">
          <ac:chgData name="said tapia" userId="fc5c04a29f863461" providerId="Windows Live" clId="Web-{1B4E500A-C712-48DA-8AE7-EA7DBFC304FB}" dt="2022-12-14T05:53:11.845" v="139"/>
          <ac:cxnSpMkLst>
            <pc:docMk/>
            <pc:sldMk cId="197840030" sldId="258"/>
            <ac:cxnSpMk id="9" creationId="{A7F400EE-A8A5-48AF-B4D6-291B52C6F0B0}"/>
          </ac:cxnSpMkLst>
        </pc:cxnChg>
      </pc:sldChg>
      <pc:sldChg chg="addSp delSp modSp new mod setBg">
        <pc:chgData name="said tapia" userId="fc5c04a29f863461" providerId="Windows Live" clId="Web-{1B4E500A-C712-48DA-8AE7-EA7DBFC304FB}" dt="2022-12-14T06:04:02.554" v="230" actId="20577"/>
        <pc:sldMkLst>
          <pc:docMk/>
          <pc:sldMk cId="3696161566" sldId="259"/>
        </pc:sldMkLst>
        <pc:spChg chg="mod">
          <ac:chgData name="said tapia" userId="fc5c04a29f863461" providerId="Windows Live" clId="Web-{1B4E500A-C712-48DA-8AE7-EA7DBFC304FB}" dt="2022-12-14T06:04:02.554" v="230" actId="20577"/>
          <ac:spMkLst>
            <pc:docMk/>
            <pc:sldMk cId="3696161566" sldId="259"/>
            <ac:spMk id="2" creationId="{973DE9C1-92E4-7A81-0E7B-7E00C535DD43}"/>
          </ac:spMkLst>
        </pc:spChg>
        <pc:spChg chg="del mod">
          <ac:chgData name="said tapia" userId="fc5c04a29f863461" providerId="Windows Live" clId="Web-{1B4E500A-C712-48DA-8AE7-EA7DBFC304FB}" dt="2022-12-14T05:57:11.515" v="172"/>
          <ac:spMkLst>
            <pc:docMk/>
            <pc:sldMk cId="3696161566" sldId="259"/>
            <ac:spMk id="3" creationId="{2131BD18-6EB2-700D-7D34-006F6E6FDF47}"/>
          </ac:spMkLst>
        </pc:spChg>
        <pc:spChg chg="add">
          <ac:chgData name="said tapia" userId="fc5c04a29f863461" providerId="Windows Live" clId="Web-{1B4E500A-C712-48DA-8AE7-EA7DBFC304FB}" dt="2022-12-14T05:57:11.515" v="172"/>
          <ac:spMkLst>
            <pc:docMk/>
            <pc:sldMk cId="3696161566" sldId="259"/>
            <ac:spMk id="9" creationId="{BACC6370-2D7E-4714-9D71-7542949D7D5D}"/>
          </ac:spMkLst>
        </pc:spChg>
        <pc:spChg chg="add">
          <ac:chgData name="said tapia" userId="fc5c04a29f863461" providerId="Windows Live" clId="Web-{1B4E500A-C712-48DA-8AE7-EA7DBFC304FB}" dt="2022-12-14T05:57:11.515" v="172"/>
          <ac:spMkLst>
            <pc:docMk/>
            <pc:sldMk cId="3696161566" sldId="259"/>
            <ac:spMk id="11" creationId="{F68B3F68-107C-434F-AA38-110D5EA91B85}"/>
          </ac:spMkLst>
        </pc:spChg>
        <pc:spChg chg="add">
          <ac:chgData name="said tapia" userId="fc5c04a29f863461" providerId="Windows Live" clId="Web-{1B4E500A-C712-48DA-8AE7-EA7DBFC304FB}" dt="2022-12-14T05:57:11.515" v="172"/>
          <ac:spMkLst>
            <pc:docMk/>
            <pc:sldMk cId="3696161566" sldId="259"/>
            <ac:spMk id="13" creationId="{AAD0DBB9-1A4B-4391-81D4-CB19F9AB918A}"/>
          </ac:spMkLst>
        </pc:spChg>
        <pc:spChg chg="add">
          <ac:chgData name="said tapia" userId="fc5c04a29f863461" providerId="Windows Live" clId="Web-{1B4E500A-C712-48DA-8AE7-EA7DBFC304FB}" dt="2022-12-14T05:57:11.515" v="172"/>
          <ac:spMkLst>
            <pc:docMk/>
            <pc:sldMk cId="3696161566" sldId="259"/>
            <ac:spMk id="15" creationId="{063BBA22-50EA-4C4D-BE05-F1CE4E63AA56}"/>
          </ac:spMkLst>
        </pc:spChg>
        <pc:graphicFrameChg chg="add">
          <ac:chgData name="said tapia" userId="fc5c04a29f863461" providerId="Windows Live" clId="Web-{1B4E500A-C712-48DA-8AE7-EA7DBFC304FB}" dt="2022-12-14T05:57:11.515" v="172"/>
          <ac:graphicFrameMkLst>
            <pc:docMk/>
            <pc:sldMk cId="3696161566" sldId="259"/>
            <ac:graphicFrameMk id="5" creationId="{CF1D6C20-EC9C-B580-E582-578D5FDB2EC3}"/>
          </ac:graphicFrameMkLst>
        </pc:graphicFrameChg>
      </pc:sldChg>
      <pc:sldChg chg="addSp delSp modSp new mod setBg">
        <pc:chgData name="said tapia" userId="fc5c04a29f863461" providerId="Windows Live" clId="Web-{1B4E500A-C712-48DA-8AE7-EA7DBFC304FB}" dt="2022-12-14T06:03:58.350" v="229" actId="20577"/>
        <pc:sldMkLst>
          <pc:docMk/>
          <pc:sldMk cId="893907993" sldId="260"/>
        </pc:sldMkLst>
        <pc:spChg chg="mod">
          <ac:chgData name="said tapia" userId="fc5c04a29f863461" providerId="Windows Live" clId="Web-{1B4E500A-C712-48DA-8AE7-EA7DBFC304FB}" dt="2022-12-14T06:03:58.350" v="229" actId="20577"/>
          <ac:spMkLst>
            <pc:docMk/>
            <pc:sldMk cId="893907993" sldId="260"/>
            <ac:spMk id="2" creationId="{FBA0938A-5E21-5F80-BB98-AC3C0C55F73E}"/>
          </ac:spMkLst>
        </pc:spChg>
        <pc:spChg chg="del mod">
          <ac:chgData name="said tapia" userId="fc5c04a29f863461" providerId="Windows Live" clId="Web-{1B4E500A-C712-48DA-8AE7-EA7DBFC304FB}" dt="2022-12-14T05:58:41.989" v="190"/>
          <ac:spMkLst>
            <pc:docMk/>
            <pc:sldMk cId="893907993" sldId="260"/>
            <ac:spMk id="3" creationId="{8663C7E9-E9D9-6235-76C0-81F408EA86E1}"/>
          </ac:spMkLst>
        </pc:spChg>
        <pc:spChg chg="add">
          <ac:chgData name="said tapia" userId="fc5c04a29f863461" providerId="Windows Live" clId="Web-{1B4E500A-C712-48DA-8AE7-EA7DBFC304FB}" dt="2022-12-14T05:58:41.989" v="190"/>
          <ac:spMkLst>
            <pc:docMk/>
            <pc:sldMk cId="893907993" sldId="260"/>
            <ac:spMk id="9" creationId="{B819A166-7571-4003-A6B8-B62034C3ED30}"/>
          </ac:spMkLst>
        </pc:spChg>
        <pc:graphicFrameChg chg="add">
          <ac:chgData name="said tapia" userId="fc5c04a29f863461" providerId="Windows Live" clId="Web-{1B4E500A-C712-48DA-8AE7-EA7DBFC304FB}" dt="2022-12-14T05:58:41.989" v="190"/>
          <ac:graphicFrameMkLst>
            <pc:docMk/>
            <pc:sldMk cId="893907993" sldId="260"/>
            <ac:graphicFrameMk id="5" creationId="{76FD6A8D-56B4-B08C-E1E3-5F553672AD8A}"/>
          </ac:graphicFrameMkLst>
        </pc:graphicFrameChg>
      </pc:sldChg>
      <pc:sldChg chg="addSp modSp new mod setBg">
        <pc:chgData name="said tapia" userId="fc5c04a29f863461" providerId="Windows Live" clId="Web-{1B4E500A-C712-48DA-8AE7-EA7DBFC304FB}" dt="2022-12-14T06:03:52.428" v="227" actId="20577"/>
        <pc:sldMkLst>
          <pc:docMk/>
          <pc:sldMk cId="4081885337" sldId="261"/>
        </pc:sldMkLst>
        <pc:spChg chg="mod">
          <ac:chgData name="said tapia" userId="fc5c04a29f863461" providerId="Windows Live" clId="Web-{1B4E500A-C712-48DA-8AE7-EA7DBFC304FB}" dt="2022-12-14T06:03:52.428" v="227" actId="20577"/>
          <ac:spMkLst>
            <pc:docMk/>
            <pc:sldMk cId="4081885337" sldId="261"/>
            <ac:spMk id="2" creationId="{DBF76BAE-1774-A658-681E-CC452D1595E9}"/>
          </ac:spMkLst>
        </pc:spChg>
        <pc:spChg chg="mod">
          <ac:chgData name="said tapia" userId="fc5c04a29f863461" providerId="Windows Live" clId="Web-{1B4E500A-C712-48DA-8AE7-EA7DBFC304FB}" dt="2022-12-14T06:03:38.068" v="226" actId="20577"/>
          <ac:spMkLst>
            <pc:docMk/>
            <pc:sldMk cId="4081885337" sldId="261"/>
            <ac:spMk id="3" creationId="{1733B596-83FB-0C41-17E1-FA8B0D3FD7D6}"/>
          </ac:spMkLst>
        </pc:spChg>
        <pc:spChg chg="add">
          <ac:chgData name="said tapia" userId="fc5c04a29f863461" providerId="Windows Live" clId="Web-{1B4E500A-C712-48DA-8AE7-EA7DBFC304FB}" dt="2022-12-14T06:01:01.653" v="208"/>
          <ac:spMkLst>
            <pc:docMk/>
            <pc:sldMk cId="4081885337" sldId="261"/>
            <ac:spMk id="8" creationId="{4BC99CB9-DDAD-44A2-8A1C-E3AF4E72DF5C}"/>
          </ac:spMkLst>
        </pc:spChg>
        <pc:grpChg chg="add">
          <ac:chgData name="said tapia" userId="fc5c04a29f863461" providerId="Windows Live" clId="Web-{1B4E500A-C712-48DA-8AE7-EA7DBFC304FB}" dt="2022-12-14T06:01:01.653" v="208"/>
          <ac:grpSpMkLst>
            <pc:docMk/>
            <pc:sldMk cId="4081885337" sldId="261"/>
            <ac:grpSpMk id="10" creationId="{05545017-2445-4AB3-95A6-48F17C802612}"/>
          </ac:grpSpMkLst>
        </pc:grpChg>
        <pc:grpChg chg="add">
          <ac:chgData name="said tapia" userId="fc5c04a29f863461" providerId="Windows Live" clId="Web-{1B4E500A-C712-48DA-8AE7-EA7DBFC304FB}" dt="2022-12-14T06:01:01.653" v="208"/>
          <ac:grpSpMkLst>
            <pc:docMk/>
            <pc:sldMk cId="4081885337" sldId="261"/>
            <ac:grpSpMk id="16" creationId="{06B7259D-F2AD-42FE-B984-6D1D74321C5D}"/>
          </ac:grpSpMkLst>
        </pc:grpChg>
      </pc:sldChg>
    </pc:docChg>
  </pc:docChgLst>
  <pc:docChgLst>
    <pc:chgData name="said tapia" userId="fc5c04a29f863461" providerId="Windows Live" clId="Web-{107356BD-07CE-433F-9C13-19E827CCB978}"/>
    <pc:docChg chg="modSld">
      <pc:chgData name="said tapia" userId="fc5c04a29f863461" providerId="Windows Live" clId="Web-{107356BD-07CE-433F-9C13-19E827CCB978}" dt="2022-12-23T21:49:33.466" v="1" actId="20577"/>
      <pc:docMkLst>
        <pc:docMk/>
      </pc:docMkLst>
      <pc:sldChg chg="modSp">
        <pc:chgData name="said tapia" userId="fc5c04a29f863461" providerId="Windows Live" clId="Web-{107356BD-07CE-433F-9C13-19E827CCB978}" dt="2022-12-23T21:49:33.466" v="1" actId="20577"/>
        <pc:sldMkLst>
          <pc:docMk/>
          <pc:sldMk cId="1648956614" sldId="262"/>
        </pc:sldMkLst>
        <pc:spChg chg="mod">
          <ac:chgData name="said tapia" userId="fc5c04a29f863461" providerId="Windows Live" clId="Web-{107356BD-07CE-433F-9C13-19E827CCB978}" dt="2022-12-23T21:49:33.466" v="1" actId="20577"/>
          <ac:spMkLst>
            <pc:docMk/>
            <pc:sldMk cId="1648956614" sldId="262"/>
            <ac:spMk id="3" creationId="{8E632DCC-DDEB-940D-41D0-D331DCFA135E}"/>
          </ac:spMkLst>
        </pc:spChg>
      </pc:sldChg>
    </pc:docChg>
  </pc:docChgLst>
  <pc:docChgLst>
    <pc:chgData name="said tapia" userId="fc5c04a29f863461" providerId="Windows Live" clId="Web-{32D480C1-F15B-4596-B4E2-E9165F091435}"/>
    <pc:docChg chg="addSld modSld">
      <pc:chgData name="said tapia" userId="fc5c04a29f863461" providerId="Windows Live" clId="Web-{32D480C1-F15B-4596-B4E2-E9165F091435}" dt="2022-12-14T18:12:02.844" v="520" actId="20577"/>
      <pc:docMkLst>
        <pc:docMk/>
      </pc:docMkLst>
      <pc:sldChg chg="addSp modSp new mod setBg">
        <pc:chgData name="said tapia" userId="fc5c04a29f863461" providerId="Windows Live" clId="Web-{32D480C1-F15B-4596-B4E2-E9165F091435}" dt="2022-12-14T18:00:52.376" v="120" actId="20577"/>
        <pc:sldMkLst>
          <pc:docMk/>
          <pc:sldMk cId="1648956614" sldId="262"/>
        </pc:sldMkLst>
        <pc:spChg chg="mod">
          <ac:chgData name="said tapia" userId="fc5c04a29f863461" providerId="Windows Live" clId="Web-{32D480C1-F15B-4596-B4E2-E9165F091435}" dt="2022-12-14T17:59:42.405" v="116"/>
          <ac:spMkLst>
            <pc:docMk/>
            <pc:sldMk cId="1648956614" sldId="262"/>
            <ac:spMk id="2" creationId="{A4022E12-27E1-189D-77F0-C7ACA463BE75}"/>
          </ac:spMkLst>
        </pc:spChg>
        <pc:spChg chg="mod">
          <ac:chgData name="said tapia" userId="fc5c04a29f863461" providerId="Windows Live" clId="Web-{32D480C1-F15B-4596-B4E2-E9165F091435}" dt="2022-12-14T18:00:52.376" v="120" actId="20577"/>
          <ac:spMkLst>
            <pc:docMk/>
            <pc:sldMk cId="1648956614" sldId="262"/>
            <ac:spMk id="3" creationId="{8E632DCC-DDEB-940D-41D0-D331DCFA135E}"/>
          </ac:spMkLst>
        </pc:spChg>
        <pc:picChg chg="add">
          <ac:chgData name="said tapia" userId="fc5c04a29f863461" providerId="Windows Live" clId="Web-{32D480C1-F15B-4596-B4E2-E9165F091435}" dt="2022-12-14T17:59:42.405" v="116"/>
          <ac:picMkLst>
            <pc:docMk/>
            <pc:sldMk cId="1648956614" sldId="262"/>
            <ac:picMk id="5" creationId="{803B16DC-EE1A-0388-502E-07C58C8C5AE6}"/>
          </ac:picMkLst>
        </pc:picChg>
        <pc:cxnChg chg="add">
          <ac:chgData name="said tapia" userId="fc5c04a29f863461" providerId="Windows Live" clId="Web-{32D480C1-F15B-4596-B4E2-E9165F091435}" dt="2022-12-14T17:59:42.405" v="116"/>
          <ac:cxnSpMkLst>
            <pc:docMk/>
            <pc:sldMk cId="1648956614" sldId="262"/>
            <ac:cxnSpMk id="9" creationId="{A7F400EE-A8A5-48AF-B4D6-291B52C6F0B0}"/>
          </ac:cxnSpMkLst>
        </pc:cxnChg>
      </pc:sldChg>
      <pc:sldChg chg="addSp modSp new mod setBg setClrOvrMap">
        <pc:chgData name="said tapia" userId="fc5c04a29f863461" providerId="Windows Live" clId="Web-{32D480C1-F15B-4596-B4E2-E9165F091435}" dt="2022-12-14T18:02:31.222" v="207"/>
        <pc:sldMkLst>
          <pc:docMk/>
          <pc:sldMk cId="475653279" sldId="263"/>
        </pc:sldMkLst>
        <pc:spChg chg="mod">
          <ac:chgData name="said tapia" userId="fc5c04a29f863461" providerId="Windows Live" clId="Web-{32D480C1-F15B-4596-B4E2-E9165F091435}" dt="2022-12-14T18:02:31.222" v="207"/>
          <ac:spMkLst>
            <pc:docMk/>
            <pc:sldMk cId="475653279" sldId="263"/>
            <ac:spMk id="2" creationId="{61AE4805-38C0-0491-4DF5-481B742888B0}"/>
          </ac:spMkLst>
        </pc:spChg>
        <pc:spChg chg="mod">
          <ac:chgData name="said tapia" userId="fc5c04a29f863461" providerId="Windows Live" clId="Web-{32D480C1-F15B-4596-B4E2-E9165F091435}" dt="2022-12-14T18:02:31.222" v="207"/>
          <ac:spMkLst>
            <pc:docMk/>
            <pc:sldMk cId="475653279" sldId="263"/>
            <ac:spMk id="3" creationId="{DED4A25B-6046-AA10-EF5F-85F7E6EA88B0}"/>
          </ac:spMkLst>
        </pc:spChg>
        <pc:spChg chg="add">
          <ac:chgData name="said tapia" userId="fc5c04a29f863461" providerId="Windows Live" clId="Web-{32D480C1-F15B-4596-B4E2-E9165F091435}" dt="2022-12-14T18:02:31.222" v="207"/>
          <ac:spMkLst>
            <pc:docMk/>
            <pc:sldMk cId="475653279" sldId="263"/>
            <ac:spMk id="9" creationId="{9228552E-C8B1-4A80-8448-0787CE0FC704}"/>
          </ac:spMkLst>
        </pc:spChg>
        <pc:picChg chg="add">
          <ac:chgData name="said tapia" userId="fc5c04a29f863461" providerId="Windows Live" clId="Web-{32D480C1-F15B-4596-B4E2-E9165F091435}" dt="2022-12-14T18:02:31.222" v="207"/>
          <ac:picMkLst>
            <pc:docMk/>
            <pc:sldMk cId="475653279" sldId="263"/>
            <ac:picMk id="5" creationId="{B29783E9-79C3-8386-D0CF-5DC42FF64F0E}"/>
          </ac:picMkLst>
        </pc:picChg>
      </pc:sldChg>
      <pc:sldChg chg="addSp delSp modSp new mod setBg">
        <pc:chgData name="said tapia" userId="fc5c04a29f863461" providerId="Windows Live" clId="Web-{32D480C1-F15B-4596-B4E2-E9165F091435}" dt="2022-12-14T18:12:02.844" v="520" actId="20577"/>
        <pc:sldMkLst>
          <pc:docMk/>
          <pc:sldMk cId="1931515134" sldId="264"/>
        </pc:sldMkLst>
        <pc:spChg chg="mod">
          <ac:chgData name="said tapia" userId="fc5c04a29f863461" providerId="Windows Live" clId="Web-{32D480C1-F15B-4596-B4E2-E9165F091435}" dt="2022-12-14T18:07:30.119" v="409"/>
          <ac:spMkLst>
            <pc:docMk/>
            <pc:sldMk cId="1931515134" sldId="264"/>
            <ac:spMk id="2" creationId="{A188D6AB-80ED-7E05-BD25-25D60B01A9C5}"/>
          </ac:spMkLst>
        </pc:spChg>
        <pc:spChg chg="mod">
          <ac:chgData name="said tapia" userId="fc5c04a29f863461" providerId="Windows Live" clId="Web-{32D480C1-F15B-4596-B4E2-E9165F091435}" dt="2022-12-14T18:12:02.844" v="520" actId="20577"/>
          <ac:spMkLst>
            <pc:docMk/>
            <pc:sldMk cId="1931515134" sldId="264"/>
            <ac:spMk id="3" creationId="{F499430E-EF29-B05D-A640-29159EEF517E}"/>
          </ac:spMkLst>
        </pc:spChg>
        <pc:spChg chg="add del">
          <ac:chgData name="said tapia" userId="fc5c04a29f863461" providerId="Windows Live" clId="Web-{32D480C1-F15B-4596-B4E2-E9165F091435}" dt="2022-12-14T18:07:30.103" v="408"/>
          <ac:spMkLst>
            <pc:docMk/>
            <pc:sldMk cId="1931515134" sldId="264"/>
            <ac:spMk id="9" creationId="{F13C74B1-5B17-4795-BED0-7140497B445A}"/>
          </ac:spMkLst>
        </pc:spChg>
        <pc:spChg chg="add del">
          <ac:chgData name="said tapia" userId="fc5c04a29f863461" providerId="Windows Live" clId="Web-{32D480C1-F15B-4596-B4E2-E9165F091435}" dt="2022-12-14T18:07:30.103" v="408"/>
          <ac:spMkLst>
            <pc:docMk/>
            <pc:sldMk cId="1931515134" sldId="264"/>
            <ac:spMk id="11" creationId="{D4974D33-8DC5-464E-8C6D-BE58F0669C17}"/>
          </ac:spMkLst>
        </pc:spChg>
        <pc:spChg chg="add">
          <ac:chgData name="said tapia" userId="fc5c04a29f863461" providerId="Windows Live" clId="Web-{32D480C1-F15B-4596-B4E2-E9165F091435}" dt="2022-12-14T18:07:30.119" v="409"/>
          <ac:spMkLst>
            <pc:docMk/>
            <pc:sldMk cId="1931515134" sldId="264"/>
            <ac:spMk id="13" creationId="{F13C74B1-5B17-4795-BED0-7140497B445A}"/>
          </ac:spMkLst>
        </pc:spChg>
        <pc:spChg chg="add">
          <ac:chgData name="said tapia" userId="fc5c04a29f863461" providerId="Windows Live" clId="Web-{32D480C1-F15B-4596-B4E2-E9165F091435}" dt="2022-12-14T18:07:30.119" v="409"/>
          <ac:spMkLst>
            <pc:docMk/>
            <pc:sldMk cId="1931515134" sldId="264"/>
            <ac:spMk id="14" creationId="{D4974D33-8DC5-464E-8C6D-BE58F0669C17}"/>
          </ac:spMkLst>
        </pc:spChg>
        <pc:picChg chg="add del">
          <ac:chgData name="said tapia" userId="fc5c04a29f863461" providerId="Windows Live" clId="Web-{32D480C1-F15B-4596-B4E2-E9165F091435}" dt="2022-12-14T18:07:30.103" v="408"/>
          <ac:picMkLst>
            <pc:docMk/>
            <pc:sldMk cId="1931515134" sldId="264"/>
            <ac:picMk id="5" creationId="{64D800C0-B54C-8851-5FE1-881F78A41D97}"/>
          </ac:picMkLst>
        </pc:picChg>
        <pc:picChg chg="add">
          <ac:chgData name="said tapia" userId="fc5c04a29f863461" providerId="Windows Live" clId="Web-{32D480C1-F15B-4596-B4E2-E9165F091435}" dt="2022-12-14T18:07:30.119" v="409"/>
          <ac:picMkLst>
            <pc:docMk/>
            <pc:sldMk cId="1931515134" sldId="264"/>
            <ac:picMk id="15" creationId="{A0877126-F097-1B40-4EEA-8F890BF9FAA6}"/>
          </ac:picMkLst>
        </pc:picChg>
      </pc:sldChg>
      <pc:sldChg chg="addSp modSp new">
        <pc:chgData name="said tapia" userId="fc5c04a29f863461" providerId="Windows Live" clId="Web-{32D480C1-F15B-4596-B4E2-E9165F091435}" dt="2022-12-14T18:08:36.371" v="426" actId="14100"/>
        <pc:sldMkLst>
          <pc:docMk/>
          <pc:sldMk cId="717387835" sldId="265"/>
        </pc:sldMkLst>
        <pc:spChg chg="mod">
          <ac:chgData name="said tapia" userId="fc5c04a29f863461" providerId="Windows Live" clId="Web-{32D480C1-F15B-4596-B4E2-E9165F091435}" dt="2022-12-14T18:07:54.338" v="421" actId="20577"/>
          <ac:spMkLst>
            <pc:docMk/>
            <pc:sldMk cId="717387835" sldId="265"/>
            <ac:spMk id="2" creationId="{1DCBC71E-BF29-8846-4F12-BAA16AB489B7}"/>
          </ac:spMkLst>
        </pc:spChg>
        <pc:picChg chg="add mod">
          <ac:chgData name="said tapia" userId="fc5c04a29f863461" providerId="Windows Live" clId="Web-{32D480C1-F15B-4596-B4E2-E9165F091435}" dt="2022-12-14T18:08:36.371" v="426" actId="14100"/>
          <ac:picMkLst>
            <pc:docMk/>
            <pc:sldMk cId="717387835" sldId="265"/>
            <ac:picMk id="5" creationId="{53AAD7D1-9173-856D-4AE0-DB30A796C776}"/>
          </ac:picMkLst>
        </pc:picChg>
      </pc:sldChg>
      <pc:sldChg chg="addSp delSp modSp new">
        <pc:chgData name="said tapia" userId="fc5c04a29f863461" providerId="Windows Live" clId="Web-{32D480C1-F15B-4596-B4E2-E9165F091435}" dt="2022-12-14T18:11:29.624" v="519"/>
        <pc:sldMkLst>
          <pc:docMk/>
          <pc:sldMk cId="2562868180" sldId="266"/>
        </pc:sldMkLst>
        <pc:spChg chg="mod">
          <ac:chgData name="said tapia" userId="fc5c04a29f863461" providerId="Windows Live" clId="Web-{32D480C1-F15B-4596-B4E2-E9165F091435}" dt="2022-12-14T18:10:36.201" v="495" actId="20577"/>
          <ac:spMkLst>
            <pc:docMk/>
            <pc:sldMk cId="2562868180" sldId="266"/>
            <ac:spMk id="2" creationId="{05E0AC2B-7098-9A0F-0268-4978498A6FAE}"/>
          </ac:spMkLst>
        </pc:spChg>
        <pc:spChg chg="del mod">
          <ac:chgData name="said tapia" userId="fc5c04a29f863461" providerId="Windows Live" clId="Web-{32D480C1-F15B-4596-B4E2-E9165F091435}" dt="2022-12-14T18:11:29.624" v="519"/>
          <ac:spMkLst>
            <pc:docMk/>
            <pc:sldMk cId="2562868180" sldId="266"/>
            <ac:spMk id="3" creationId="{0BB7C4C8-30A2-3C97-4957-3C06F34D6471}"/>
          </ac:spMkLst>
        </pc:spChg>
        <pc:graphicFrameChg chg="add">
          <ac:chgData name="said tapia" userId="fc5c04a29f863461" providerId="Windows Live" clId="Web-{32D480C1-F15B-4596-B4E2-E9165F091435}" dt="2022-12-14T18:11:29.624" v="519"/>
          <ac:graphicFrameMkLst>
            <pc:docMk/>
            <pc:sldMk cId="2562868180" sldId="266"/>
            <ac:graphicFrameMk id="5" creationId="{B36054ED-F819-D2AD-9F9D-29948B060788}"/>
          </ac:graphicFrameMkLst>
        </pc:graphicFrameChg>
      </pc:sldChg>
    </pc:docChg>
  </pc:docChgLst>
  <pc:docChgLst>
    <pc:chgData name="said tapia" userId="fc5c04a29f863461" providerId="Windows Live" clId="Web-{32881F4F-D7F1-4FDE-A566-A92A0B80A8E1}"/>
    <pc:docChg chg="modSld">
      <pc:chgData name="said tapia" userId="fc5c04a29f863461" providerId="Windows Live" clId="Web-{32881F4F-D7F1-4FDE-A566-A92A0B80A8E1}" dt="2022-12-21T06:35:54.593" v="136" actId="20577"/>
      <pc:docMkLst>
        <pc:docMk/>
      </pc:docMkLst>
      <pc:sldChg chg="addSp delSp modSp mod setBg setClrOvrMap">
        <pc:chgData name="said tapia" userId="fc5c04a29f863461" providerId="Windows Live" clId="Web-{32881F4F-D7F1-4FDE-A566-A92A0B80A8E1}" dt="2022-12-21T06:33:50.012" v="116" actId="20577"/>
        <pc:sldMkLst>
          <pc:docMk/>
          <pc:sldMk cId="1430577345" sldId="256"/>
        </pc:sldMkLst>
        <pc:spChg chg="mod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2" creationId="{892750D7-24A8-49FA-A959-E247A4E3585A}"/>
          </ac:spMkLst>
        </pc:spChg>
        <pc:spChg chg="mod">
          <ac:chgData name="said tapia" userId="fc5c04a29f863461" providerId="Windows Live" clId="Web-{32881F4F-D7F1-4FDE-A566-A92A0B80A8E1}" dt="2022-12-21T06:33:50.012" v="116" actId="20577"/>
          <ac:spMkLst>
            <pc:docMk/>
            <pc:sldMk cId="1430577345" sldId="256"/>
            <ac:spMk id="3" creationId="{222436C3-4762-4542-9B41-D8B4CC95F6DE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9" creationId="{362D44EE-C852-4460-B8B5-C4F2BC20510C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11" creationId="{658970D8-8D1D-4B5C-894B-E871CC86543D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13" creationId="{F227E5B6-9132-43CA-B503-37A18562ADF2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15" creationId="{03C2051E-A88D-48E5-BACF-AAED17892722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17" creationId="{7821A508-2985-4905-874A-527429BAABFA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19" creationId="{D2929CB1-0E3C-4B2D-ADC5-0154FB33BA44}"/>
          </ac:spMkLst>
        </pc:spChg>
        <pc:spChg chg="del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21" creationId="{5F2F0C84-BE8C-4DC2-A6D3-30349A801D5C}"/>
          </ac:spMkLst>
        </pc:spChg>
        <pc:spChg chg="add">
          <ac:chgData name="said tapia" userId="fc5c04a29f863461" providerId="Windows Live" clId="Web-{32881F4F-D7F1-4FDE-A566-A92A0B80A8E1}" dt="2022-12-21T06:33:37.652" v="114"/>
          <ac:spMkLst>
            <pc:docMk/>
            <pc:sldMk cId="1430577345" sldId="256"/>
            <ac:spMk id="26" creationId="{8537B233-9CDD-4A90-AABB-A8963DEE4FBC}"/>
          </ac:spMkLst>
        </pc:spChg>
        <pc:picChg chg="add mod">
          <ac:chgData name="said tapia" userId="fc5c04a29f863461" providerId="Windows Live" clId="Web-{32881F4F-D7F1-4FDE-A566-A92A0B80A8E1}" dt="2022-12-21T06:33:37.652" v="114"/>
          <ac:picMkLst>
            <pc:docMk/>
            <pc:sldMk cId="1430577345" sldId="256"/>
            <ac:picMk id="4" creationId="{6B556871-7BF8-AE62-C2D1-A74C9A4C799F}"/>
          </ac:picMkLst>
        </pc:picChg>
        <pc:picChg chg="del">
          <ac:chgData name="said tapia" userId="fc5c04a29f863461" providerId="Windows Live" clId="Web-{32881F4F-D7F1-4FDE-A566-A92A0B80A8E1}" dt="2022-12-21T06:32:37.728" v="108"/>
          <ac:picMkLst>
            <pc:docMk/>
            <pc:sldMk cId="1430577345" sldId="256"/>
            <ac:picMk id="5" creationId="{D8C78966-77A6-CC0D-2751-C4971012818E}"/>
          </ac:picMkLst>
        </pc:picChg>
        <pc:cxnChg chg="add">
          <ac:chgData name="said tapia" userId="fc5c04a29f863461" providerId="Windows Live" clId="Web-{32881F4F-D7F1-4FDE-A566-A92A0B80A8E1}" dt="2022-12-21T06:33:37.652" v="114"/>
          <ac:cxnSpMkLst>
            <pc:docMk/>
            <pc:sldMk cId="1430577345" sldId="256"/>
            <ac:cxnSpMk id="28" creationId="{040575EE-C594-4566-BC00-663004E52AB5}"/>
          </ac:cxnSpMkLst>
        </pc:cxnChg>
      </pc:sldChg>
      <pc:sldChg chg="addSp delSp modSp mod setClrOvrMap">
        <pc:chgData name="said tapia" userId="fc5c04a29f863461" providerId="Windows Live" clId="Web-{32881F4F-D7F1-4FDE-A566-A92A0B80A8E1}" dt="2022-12-21T06:25:41.342" v="100"/>
        <pc:sldMkLst>
          <pc:docMk/>
          <pc:sldMk cId="197840030" sldId="258"/>
        </pc:sldMkLst>
        <pc:spChg chg="mod">
          <ac:chgData name="said tapia" userId="fc5c04a29f863461" providerId="Windows Live" clId="Web-{32881F4F-D7F1-4FDE-A566-A92A0B80A8E1}" dt="2022-12-21T06:25:41.342" v="100"/>
          <ac:spMkLst>
            <pc:docMk/>
            <pc:sldMk cId="197840030" sldId="258"/>
            <ac:spMk id="2" creationId="{80F74EDF-3B47-EB80-6854-5014EF3736FC}"/>
          </ac:spMkLst>
        </pc:spChg>
        <pc:spChg chg="mod">
          <ac:chgData name="said tapia" userId="fc5c04a29f863461" providerId="Windows Live" clId="Web-{32881F4F-D7F1-4FDE-A566-A92A0B80A8E1}" dt="2022-12-21T06:25:41.342" v="100"/>
          <ac:spMkLst>
            <pc:docMk/>
            <pc:sldMk cId="197840030" sldId="258"/>
            <ac:spMk id="3" creationId="{D4826C3B-ECCB-1C38-E182-C3E7ACE4BEA3}"/>
          </ac:spMkLst>
        </pc:spChg>
        <pc:spChg chg="del">
          <ac:chgData name="said tapia" userId="fc5c04a29f863461" providerId="Windows Live" clId="Web-{32881F4F-D7F1-4FDE-A566-A92A0B80A8E1}" dt="2022-12-21T06:25:41.342" v="100"/>
          <ac:spMkLst>
            <pc:docMk/>
            <pc:sldMk cId="197840030" sldId="258"/>
            <ac:spMk id="11" creationId="{D4974D33-8DC5-464E-8C6D-BE58F0669C17}"/>
          </ac:spMkLst>
        </pc:spChg>
        <pc:spChg chg="del">
          <ac:chgData name="said tapia" userId="fc5c04a29f863461" providerId="Windows Live" clId="Web-{32881F4F-D7F1-4FDE-A566-A92A0B80A8E1}" dt="2022-12-21T06:25:41.342" v="100"/>
          <ac:spMkLst>
            <pc:docMk/>
            <pc:sldMk cId="197840030" sldId="258"/>
            <ac:spMk id="12" creationId="{F13C74B1-5B17-4795-BED0-7140497B445A}"/>
          </ac:spMkLst>
        </pc:spChg>
        <pc:spChg chg="add">
          <ac:chgData name="said tapia" userId="fc5c04a29f863461" providerId="Windows Live" clId="Web-{32881F4F-D7F1-4FDE-A566-A92A0B80A8E1}" dt="2022-12-21T06:25:41.342" v="100"/>
          <ac:spMkLst>
            <pc:docMk/>
            <pc:sldMk cId="197840030" sldId="258"/>
            <ac:spMk id="17" creationId="{8F23F8A3-8FD7-4779-8323-FDC26BE99889}"/>
          </ac:spMkLst>
        </pc:spChg>
        <pc:spChg chg="add">
          <ac:chgData name="said tapia" userId="fc5c04a29f863461" providerId="Windows Live" clId="Web-{32881F4F-D7F1-4FDE-A566-A92A0B80A8E1}" dt="2022-12-21T06:25:41.342" v="100"/>
          <ac:spMkLst>
            <pc:docMk/>
            <pc:sldMk cId="197840030" sldId="258"/>
            <ac:spMk id="19" creationId="{F605C4CC-A25C-416F-8333-7CB7DC97D870}"/>
          </ac:spMkLst>
        </pc:spChg>
        <pc:picChg chg="add mod ord">
          <ac:chgData name="said tapia" userId="fc5c04a29f863461" providerId="Windows Live" clId="Web-{32881F4F-D7F1-4FDE-A566-A92A0B80A8E1}" dt="2022-12-21T06:25:41.342" v="100"/>
          <ac:picMkLst>
            <pc:docMk/>
            <pc:sldMk cId="197840030" sldId="258"/>
            <ac:picMk id="4" creationId="{7562CCFB-0016-D077-ABB1-A0B76C1825B6}"/>
          </ac:picMkLst>
        </pc:picChg>
        <pc:picChg chg="del">
          <ac:chgData name="said tapia" userId="fc5c04a29f863461" providerId="Windows Live" clId="Web-{32881F4F-D7F1-4FDE-A566-A92A0B80A8E1}" dt="2022-12-21T06:24:20.887" v="98"/>
          <ac:picMkLst>
            <pc:docMk/>
            <pc:sldMk cId="197840030" sldId="258"/>
            <ac:picMk id="13" creationId="{CF31EE81-7324-9D92-6B93-F1F770965B12}"/>
          </ac:picMkLst>
        </pc:picChg>
      </pc:sldChg>
      <pc:sldChg chg="addSp delSp modSp">
        <pc:chgData name="said tapia" userId="fc5c04a29f863461" providerId="Windows Live" clId="Web-{32881F4F-D7F1-4FDE-A566-A92A0B80A8E1}" dt="2022-12-21T06:24:03.105" v="97"/>
        <pc:sldMkLst>
          <pc:docMk/>
          <pc:sldMk cId="1648956614" sldId="262"/>
        </pc:sldMkLst>
        <pc:spChg chg="mod">
          <ac:chgData name="said tapia" userId="fc5c04a29f863461" providerId="Windows Live" clId="Web-{32881F4F-D7F1-4FDE-A566-A92A0B80A8E1}" dt="2022-12-21T06:24:03.105" v="97"/>
          <ac:spMkLst>
            <pc:docMk/>
            <pc:sldMk cId="1648956614" sldId="262"/>
            <ac:spMk id="2" creationId="{A4022E12-27E1-189D-77F0-C7ACA463BE75}"/>
          </ac:spMkLst>
        </pc:spChg>
        <pc:spChg chg="mod">
          <ac:chgData name="said tapia" userId="fc5c04a29f863461" providerId="Windows Live" clId="Web-{32881F4F-D7F1-4FDE-A566-A92A0B80A8E1}" dt="2022-12-21T06:24:03.105" v="97"/>
          <ac:spMkLst>
            <pc:docMk/>
            <pc:sldMk cId="1648956614" sldId="262"/>
            <ac:spMk id="3" creationId="{8E632DCC-DDEB-940D-41D0-D331DCFA135E}"/>
          </ac:spMkLst>
        </pc:spChg>
        <pc:spChg chg="add">
          <ac:chgData name="said tapia" userId="fc5c04a29f863461" providerId="Windows Live" clId="Web-{32881F4F-D7F1-4FDE-A566-A92A0B80A8E1}" dt="2022-12-21T06:24:03.105" v="97"/>
          <ac:spMkLst>
            <pc:docMk/>
            <pc:sldMk cId="1648956614" sldId="262"/>
            <ac:spMk id="14" creationId="{04812C46-200A-4DEB-A05E-3ED6C68C2387}"/>
          </ac:spMkLst>
        </pc:spChg>
        <pc:spChg chg="add">
          <ac:chgData name="said tapia" userId="fc5c04a29f863461" providerId="Windows Live" clId="Web-{32881F4F-D7F1-4FDE-A566-A92A0B80A8E1}" dt="2022-12-21T06:24:03.105" v="97"/>
          <ac:spMkLst>
            <pc:docMk/>
            <pc:sldMk cId="1648956614" sldId="262"/>
            <ac:spMk id="16" creationId="{D1EA859B-E555-4109-94F3-6700E046E008}"/>
          </ac:spMkLst>
        </pc:spChg>
        <pc:picChg chg="add mod ord">
          <ac:chgData name="said tapia" userId="fc5c04a29f863461" providerId="Windows Live" clId="Web-{32881F4F-D7F1-4FDE-A566-A92A0B80A8E1}" dt="2022-12-21T06:24:03.105" v="97"/>
          <ac:picMkLst>
            <pc:docMk/>
            <pc:sldMk cId="1648956614" sldId="262"/>
            <ac:picMk id="4" creationId="{52184849-C516-B4DC-4592-90D2E2D40FDE}"/>
          </ac:picMkLst>
        </pc:picChg>
        <pc:picChg chg="del">
          <ac:chgData name="said tapia" userId="fc5c04a29f863461" providerId="Windows Live" clId="Web-{32881F4F-D7F1-4FDE-A566-A92A0B80A8E1}" dt="2022-12-21T06:22:55.478" v="94"/>
          <ac:picMkLst>
            <pc:docMk/>
            <pc:sldMk cId="1648956614" sldId="262"/>
            <ac:picMk id="5" creationId="{803B16DC-EE1A-0388-502E-07C58C8C5AE6}"/>
          </ac:picMkLst>
        </pc:picChg>
        <pc:cxnChg chg="del">
          <ac:chgData name="said tapia" userId="fc5c04a29f863461" providerId="Windows Live" clId="Web-{32881F4F-D7F1-4FDE-A566-A92A0B80A8E1}" dt="2022-12-21T06:24:03.105" v="97"/>
          <ac:cxnSpMkLst>
            <pc:docMk/>
            <pc:sldMk cId="1648956614" sldId="262"/>
            <ac:cxnSpMk id="9" creationId="{A7F400EE-A8A5-48AF-B4D6-291B52C6F0B0}"/>
          </ac:cxnSpMkLst>
        </pc:cxnChg>
      </pc:sldChg>
      <pc:sldChg chg="addSp delSp modSp addAnim">
        <pc:chgData name="said tapia" userId="fc5c04a29f863461" providerId="Windows Live" clId="Web-{32881F4F-D7F1-4FDE-A566-A92A0B80A8E1}" dt="2022-12-21T06:35:54.593" v="136" actId="20577"/>
        <pc:sldMkLst>
          <pc:docMk/>
          <pc:sldMk cId="475653279" sldId="263"/>
        </pc:sldMkLst>
        <pc:spChg chg="mod">
          <ac:chgData name="said tapia" userId="fc5c04a29f863461" providerId="Windows Live" clId="Web-{32881F4F-D7F1-4FDE-A566-A92A0B80A8E1}" dt="2022-12-21T06:27:08.610" v="103"/>
          <ac:spMkLst>
            <pc:docMk/>
            <pc:sldMk cId="475653279" sldId="263"/>
            <ac:spMk id="2" creationId="{61AE4805-38C0-0491-4DF5-481B742888B0}"/>
          </ac:spMkLst>
        </pc:spChg>
        <pc:spChg chg="mod">
          <ac:chgData name="said tapia" userId="fc5c04a29f863461" providerId="Windows Live" clId="Web-{32881F4F-D7F1-4FDE-A566-A92A0B80A8E1}" dt="2022-12-21T06:35:54.593" v="136" actId="20577"/>
          <ac:spMkLst>
            <pc:docMk/>
            <pc:sldMk cId="475653279" sldId="263"/>
            <ac:spMk id="3" creationId="{DED4A25B-6046-AA10-EF5F-85F7E6EA88B0}"/>
          </ac:spMkLst>
        </pc:spChg>
        <pc:spChg chg="del">
          <ac:chgData name="said tapia" userId="fc5c04a29f863461" providerId="Windows Live" clId="Web-{32881F4F-D7F1-4FDE-A566-A92A0B80A8E1}" dt="2022-12-21T06:27:08.610" v="103"/>
          <ac:spMkLst>
            <pc:docMk/>
            <pc:sldMk cId="475653279" sldId="263"/>
            <ac:spMk id="9" creationId="{9228552E-C8B1-4A80-8448-0787CE0FC704}"/>
          </ac:spMkLst>
        </pc:spChg>
        <pc:spChg chg="add">
          <ac:chgData name="said tapia" userId="fc5c04a29f863461" providerId="Windows Live" clId="Web-{32881F4F-D7F1-4FDE-A566-A92A0B80A8E1}" dt="2022-12-21T06:27:08.610" v="103"/>
          <ac:spMkLst>
            <pc:docMk/>
            <pc:sldMk cId="475653279" sldId="263"/>
            <ac:spMk id="14" creationId="{8F23F8A3-8FD7-4779-8323-FDC26BE99889}"/>
          </ac:spMkLst>
        </pc:spChg>
        <pc:spChg chg="add">
          <ac:chgData name="said tapia" userId="fc5c04a29f863461" providerId="Windows Live" clId="Web-{32881F4F-D7F1-4FDE-A566-A92A0B80A8E1}" dt="2022-12-21T06:27:08.610" v="103"/>
          <ac:spMkLst>
            <pc:docMk/>
            <pc:sldMk cId="475653279" sldId="263"/>
            <ac:spMk id="16" creationId="{F605C4CC-A25C-416F-8333-7CB7DC97D870}"/>
          </ac:spMkLst>
        </pc:spChg>
        <pc:picChg chg="add mod ord">
          <ac:chgData name="said tapia" userId="fc5c04a29f863461" providerId="Windows Live" clId="Web-{32881F4F-D7F1-4FDE-A566-A92A0B80A8E1}" dt="2022-12-21T06:27:08.610" v="103"/>
          <ac:picMkLst>
            <pc:docMk/>
            <pc:sldMk cId="475653279" sldId="263"/>
            <ac:picMk id="4" creationId="{31E8DCFB-A692-B0D9-AB85-485D57F45C82}"/>
          </ac:picMkLst>
        </pc:picChg>
        <pc:picChg chg="del">
          <ac:chgData name="said tapia" userId="fc5c04a29f863461" providerId="Windows Live" clId="Web-{32881F4F-D7F1-4FDE-A566-A92A0B80A8E1}" dt="2022-12-21T06:25:56.967" v="101"/>
          <ac:picMkLst>
            <pc:docMk/>
            <pc:sldMk cId="475653279" sldId="263"/>
            <ac:picMk id="5" creationId="{B29783E9-79C3-8386-D0CF-5DC42FF64F0E}"/>
          </ac:picMkLst>
        </pc:picChg>
      </pc:sldChg>
      <pc:sldChg chg="modSp">
        <pc:chgData name="said tapia" userId="fc5c04a29f863461" providerId="Windows Live" clId="Web-{32881F4F-D7F1-4FDE-A566-A92A0B80A8E1}" dt="2022-12-21T06:21:27.991" v="66" actId="20577"/>
        <pc:sldMkLst>
          <pc:docMk/>
          <pc:sldMk cId="1931515134" sldId="264"/>
        </pc:sldMkLst>
        <pc:spChg chg="mod">
          <ac:chgData name="said tapia" userId="fc5c04a29f863461" providerId="Windows Live" clId="Web-{32881F4F-D7F1-4FDE-A566-A92A0B80A8E1}" dt="2022-12-21T06:21:27.991" v="66" actId="20577"/>
          <ac:spMkLst>
            <pc:docMk/>
            <pc:sldMk cId="1931515134" sldId="264"/>
            <ac:spMk id="3" creationId="{F499430E-EF29-B05D-A640-29159EEF517E}"/>
          </ac:spMkLst>
        </pc:spChg>
      </pc:sldChg>
      <pc:sldChg chg="addSp delSp modSp mod setBg">
        <pc:chgData name="said tapia" userId="fc5c04a29f863461" providerId="Windows Live" clId="Web-{32881F4F-D7F1-4FDE-A566-A92A0B80A8E1}" dt="2022-12-21T06:35:08.358" v="119"/>
        <pc:sldMkLst>
          <pc:docMk/>
          <pc:sldMk cId="717387835" sldId="265"/>
        </pc:sldMkLst>
        <pc:spChg chg="mod">
          <ac:chgData name="said tapia" userId="fc5c04a29f863461" providerId="Windows Live" clId="Web-{32881F4F-D7F1-4FDE-A566-A92A0B80A8E1}" dt="2022-12-21T06:35:08.358" v="119"/>
          <ac:spMkLst>
            <pc:docMk/>
            <pc:sldMk cId="717387835" sldId="265"/>
            <ac:spMk id="2" creationId="{1DCBC71E-BF29-8846-4F12-BAA16AB489B7}"/>
          </ac:spMkLst>
        </pc:spChg>
        <pc:spChg chg="del">
          <ac:chgData name="said tapia" userId="fc5c04a29f863461" providerId="Windows Live" clId="Web-{32881F4F-D7F1-4FDE-A566-A92A0B80A8E1}" dt="2022-12-21T06:35:04.061" v="118"/>
          <ac:spMkLst>
            <pc:docMk/>
            <pc:sldMk cId="717387835" sldId="265"/>
            <ac:spMk id="3" creationId="{6E68B80A-BF0D-A734-DFF4-346206242EF2}"/>
          </ac:spMkLst>
        </pc:spChg>
        <pc:spChg chg="add">
          <ac:chgData name="said tapia" userId="fc5c04a29f863461" providerId="Windows Live" clId="Web-{32881F4F-D7F1-4FDE-A566-A92A0B80A8E1}" dt="2022-12-21T06:35:08.358" v="119"/>
          <ac:spMkLst>
            <pc:docMk/>
            <pc:sldMk cId="717387835" sldId="265"/>
            <ac:spMk id="9" creationId="{D4771268-CB57-404A-9271-370EB28F6090}"/>
          </ac:spMkLst>
        </pc:spChg>
        <pc:picChg chg="add mod ord">
          <ac:chgData name="said tapia" userId="fc5c04a29f863461" providerId="Windows Live" clId="Web-{32881F4F-D7F1-4FDE-A566-A92A0B80A8E1}" dt="2022-12-21T06:35:08.358" v="119"/>
          <ac:picMkLst>
            <pc:docMk/>
            <pc:sldMk cId="717387835" sldId="265"/>
            <ac:picMk id="4" creationId="{186CD83E-6E9E-9896-76CD-88F8846712E3}"/>
          </ac:picMkLst>
        </pc:picChg>
        <pc:picChg chg="del">
          <ac:chgData name="said tapia" userId="fc5c04a29f863461" providerId="Windows Live" clId="Web-{32881F4F-D7F1-4FDE-A566-A92A0B80A8E1}" dt="2022-12-21T06:34:03.371" v="117"/>
          <ac:picMkLst>
            <pc:docMk/>
            <pc:sldMk cId="717387835" sldId="265"/>
            <ac:picMk id="5" creationId="{53AAD7D1-9173-856D-4AE0-DB30A796C776}"/>
          </ac:picMkLst>
        </pc:picChg>
      </pc:sldChg>
      <pc:sldChg chg="modSp">
        <pc:chgData name="said tapia" userId="fc5c04a29f863461" providerId="Windows Live" clId="Web-{32881F4F-D7F1-4FDE-A566-A92A0B80A8E1}" dt="2022-12-21T06:22:29.899" v="93" actId="20577"/>
        <pc:sldMkLst>
          <pc:docMk/>
          <pc:sldMk cId="2562868180" sldId="266"/>
        </pc:sldMkLst>
        <pc:graphicFrameChg chg="modGraphic">
          <ac:chgData name="said tapia" userId="fc5c04a29f863461" providerId="Windows Live" clId="Web-{32881F4F-D7F1-4FDE-A566-A92A0B80A8E1}" dt="2022-12-21T06:22:29.899" v="93" actId="20577"/>
          <ac:graphicFrameMkLst>
            <pc:docMk/>
            <pc:sldMk cId="2562868180" sldId="266"/>
            <ac:graphicFrameMk id="5" creationId="{B36054ED-F819-D2AD-9F9D-29948B06078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4409C-1FF1-46E2-9384-CF5B85B2C2B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96A84E6-0576-4741-8863-BE121E04B13C}">
      <dgm:prSet/>
      <dgm:spPr/>
      <dgm:t>
        <a:bodyPr/>
        <a:lstStyle/>
        <a:p>
          <a:r>
            <a:rPr lang="es-MX"/>
            <a:t>Honestidad</a:t>
          </a:r>
          <a:endParaRPr lang="en-US"/>
        </a:p>
      </dgm:t>
    </dgm:pt>
    <dgm:pt modelId="{D944F111-3F78-4EA9-A468-E58CFA8A09F3}" type="parTrans" cxnId="{222D3BFD-FC19-466B-964C-CE6E762E4A8D}">
      <dgm:prSet/>
      <dgm:spPr/>
      <dgm:t>
        <a:bodyPr/>
        <a:lstStyle/>
        <a:p>
          <a:endParaRPr lang="en-US"/>
        </a:p>
      </dgm:t>
    </dgm:pt>
    <dgm:pt modelId="{E6B8D96F-8FE1-4620-A479-C213EB00B5A9}" type="sibTrans" cxnId="{222D3BFD-FC19-466B-964C-CE6E762E4A8D}">
      <dgm:prSet/>
      <dgm:spPr/>
      <dgm:t>
        <a:bodyPr/>
        <a:lstStyle/>
        <a:p>
          <a:endParaRPr lang="en-US"/>
        </a:p>
      </dgm:t>
    </dgm:pt>
    <dgm:pt modelId="{EDB78B19-F663-43DD-9FA4-D97CCD0A92A8}">
      <dgm:prSet/>
      <dgm:spPr/>
      <dgm:t>
        <a:bodyPr/>
        <a:lstStyle/>
        <a:p>
          <a:r>
            <a:rPr lang="es-MX"/>
            <a:t>Integridad</a:t>
          </a:r>
          <a:endParaRPr lang="en-US"/>
        </a:p>
      </dgm:t>
    </dgm:pt>
    <dgm:pt modelId="{10C53E41-0589-4C3D-A48D-B6A1FB2A7A39}" type="parTrans" cxnId="{438F6659-DDE3-4501-B70E-0E9724510759}">
      <dgm:prSet/>
      <dgm:spPr/>
      <dgm:t>
        <a:bodyPr/>
        <a:lstStyle/>
        <a:p>
          <a:endParaRPr lang="en-US"/>
        </a:p>
      </dgm:t>
    </dgm:pt>
    <dgm:pt modelId="{B2CB4566-4956-4D6E-82CF-10B9686079D5}" type="sibTrans" cxnId="{438F6659-DDE3-4501-B70E-0E9724510759}">
      <dgm:prSet/>
      <dgm:spPr/>
      <dgm:t>
        <a:bodyPr/>
        <a:lstStyle/>
        <a:p>
          <a:endParaRPr lang="en-US"/>
        </a:p>
      </dgm:t>
    </dgm:pt>
    <dgm:pt modelId="{BE4B287D-3BFD-43D0-94FF-5DD50260EC30}">
      <dgm:prSet/>
      <dgm:spPr/>
      <dgm:t>
        <a:bodyPr/>
        <a:lstStyle/>
        <a:p>
          <a:r>
            <a:rPr lang="es-MX"/>
            <a:t>Calidad</a:t>
          </a:r>
          <a:endParaRPr lang="en-US"/>
        </a:p>
      </dgm:t>
    </dgm:pt>
    <dgm:pt modelId="{18837C69-46B2-4B0B-968B-F278A74997A5}" type="parTrans" cxnId="{B199C307-D29E-41A6-82A4-C06F19A8A889}">
      <dgm:prSet/>
      <dgm:spPr/>
      <dgm:t>
        <a:bodyPr/>
        <a:lstStyle/>
        <a:p>
          <a:endParaRPr lang="en-US"/>
        </a:p>
      </dgm:t>
    </dgm:pt>
    <dgm:pt modelId="{6C663DC7-D73E-4393-9E3B-CB9224B2C5CD}" type="sibTrans" cxnId="{B199C307-D29E-41A6-82A4-C06F19A8A889}">
      <dgm:prSet/>
      <dgm:spPr/>
      <dgm:t>
        <a:bodyPr/>
        <a:lstStyle/>
        <a:p>
          <a:endParaRPr lang="en-US"/>
        </a:p>
      </dgm:t>
    </dgm:pt>
    <dgm:pt modelId="{C857A2E0-D31D-4492-94A8-07C7EC0B2FF9}" type="pres">
      <dgm:prSet presAssocID="{E0B4409C-1FF1-46E2-9384-CF5B85B2C2BD}" presName="root" presStyleCnt="0">
        <dgm:presLayoutVars>
          <dgm:dir/>
          <dgm:resizeHandles val="exact"/>
        </dgm:presLayoutVars>
      </dgm:prSet>
      <dgm:spPr/>
    </dgm:pt>
    <dgm:pt modelId="{CF2BCFDF-08F4-4E51-91E1-5B3D007428D9}" type="pres">
      <dgm:prSet presAssocID="{C96A84E6-0576-4741-8863-BE121E04B13C}" presName="compNode" presStyleCnt="0"/>
      <dgm:spPr/>
    </dgm:pt>
    <dgm:pt modelId="{9D49E32C-8ECB-4DF8-8095-6B0FE5A5369E}" type="pres">
      <dgm:prSet presAssocID="{C96A84E6-0576-4741-8863-BE121E04B1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D834FE88-4C03-4C79-8458-1409878E1072}" type="pres">
      <dgm:prSet presAssocID="{C96A84E6-0576-4741-8863-BE121E04B13C}" presName="spaceRect" presStyleCnt="0"/>
      <dgm:spPr/>
    </dgm:pt>
    <dgm:pt modelId="{0B22E0F2-DC1C-4275-AFAF-B57699CEC28F}" type="pres">
      <dgm:prSet presAssocID="{C96A84E6-0576-4741-8863-BE121E04B13C}" presName="textRect" presStyleLbl="revTx" presStyleIdx="0" presStyleCnt="3">
        <dgm:presLayoutVars>
          <dgm:chMax val="1"/>
          <dgm:chPref val="1"/>
        </dgm:presLayoutVars>
      </dgm:prSet>
      <dgm:spPr/>
    </dgm:pt>
    <dgm:pt modelId="{4F4F6516-7B65-45B9-AA10-50DEE55B55C4}" type="pres">
      <dgm:prSet presAssocID="{E6B8D96F-8FE1-4620-A479-C213EB00B5A9}" presName="sibTrans" presStyleCnt="0"/>
      <dgm:spPr/>
    </dgm:pt>
    <dgm:pt modelId="{11C83C30-C8F4-4EA4-8BA9-952D0D030EE6}" type="pres">
      <dgm:prSet presAssocID="{EDB78B19-F663-43DD-9FA4-D97CCD0A92A8}" presName="compNode" presStyleCnt="0"/>
      <dgm:spPr/>
    </dgm:pt>
    <dgm:pt modelId="{E78B2305-4EE8-45C8-AE50-A8632097DBB3}" type="pres">
      <dgm:prSet presAssocID="{EDB78B19-F663-43DD-9FA4-D97CCD0A92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515D73A1-74BF-4F19-B742-D07CAAFA1ACB}" type="pres">
      <dgm:prSet presAssocID="{EDB78B19-F663-43DD-9FA4-D97CCD0A92A8}" presName="spaceRect" presStyleCnt="0"/>
      <dgm:spPr/>
    </dgm:pt>
    <dgm:pt modelId="{0AA26E65-B738-43A2-BE97-C3B3189FE9FA}" type="pres">
      <dgm:prSet presAssocID="{EDB78B19-F663-43DD-9FA4-D97CCD0A92A8}" presName="textRect" presStyleLbl="revTx" presStyleIdx="1" presStyleCnt="3">
        <dgm:presLayoutVars>
          <dgm:chMax val="1"/>
          <dgm:chPref val="1"/>
        </dgm:presLayoutVars>
      </dgm:prSet>
      <dgm:spPr/>
    </dgm:pt>
    <dgm:pt modelId="{815B3BBE-3C9F-4F6F-9636-00ED33B21C38}" type="pres">
      <dgm:prSet presAssocID="{B2CB4566-4956-4D6E-82CF-10B9686079D5}" presName="sibTrans" presStyleCnt="0"/>
      <dgm:spPr/>
    </dgm:pt>
    <dgm:pt modelId="{6B160822-E3D4-45C7-98CB-D918E6A9ECDB}" type="pres">
      <dgm:prSet presAssocID="{BE4B287D-3BFD-43D0-94FF-5DD50260EC30}" presName="compNode" presStyleCnt="0"/>
      <dgm:spPr/>
    </dgm:pt>
    <dgm:pt modelId="{F51297C9-7BD8-4AD0-89CD-1E61D65561EE}" type="pres">
      <dgm:prSet presAssocID="{BE4B287D-3BFD-43D0-94FF-5DD50260EC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nta"/>
        </a:ext>
      </dgm:extLst>
    </dgm:pt>
    <dgm:pt modelId="{BBE45DA6-2634-46F8-908F-6D732339CC8B}" type="pres">
      <dgm:prSet presAssocID="{BE4B287D-3BFD-43D0-94FF-5DD50260EC30}" presName="spaceRect" presStyleCnt="0"/>
      <dgm:spPr/>
    </dgm:pt>
    <dgm:pt modelId="{A5DEE386-42D4-49AD-8FF6-209BC79525B9}" type="pres">
      <dgm:prSet presAssocID="{BE4B287D-3BFD-43D0-94FF-5DD50260EC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99C307-D29E-41A6-82A4-C06F19A8A889}" srcId="{E0B4409C-1FF1-46E2-9384-CF5B85B2C2BD}" destId="{BE4B287D-3BFD-43D0-94FF-5DD50260EC30}" srcOrd="2" destOrd="0" parTransId="{18837C69-46B2-4B0B-968B-F278A74997A5}" sibTransId="{6C663DC7-D73E-4393-9E3B-CB9224B2C5CD}"/>
    <dgm:cxn modelId="{6E4CFA56-8712-46A7-8FE3-E75360E06907}" type="presOf" srcId="{BE4B287D-3BFD-43D0-94FF-5DD50260EC30}" destId="{A5DEE386-42D4-49AD-8FF6-209BC79525B9}" srcOrd="0" destOrd="0" presId="urn:microsoft.com/office/officeart/2018/2/layout/IconLabelList"/>
    <dgm:cxn modelId="{438F6659-DDE3-4501-B70E-0E9724510759}" srcId="{E0B4409C-1FF1-46E2-9384-CF5B85B2C2BD}" destId="{EDB78B19-F663-43DD-9FA4-D97CCD0A92A8}" srcOrd="1" destOrd="0" parTransId="{10C53E41-0589-4C3D-A48D-B6A1FB2A7A39}" sibTransId="{B2CB4566-4956-4D6E-82CF-10B9686079D5}"/>
    <dgm:cxn modelId="{B3F64DAD-622D-4CDF-A076-C5232CCB89EB}" type="presOf" srcId="{C96A84E6-0576-4741-8863-BE121E04B13C}" destId="{0B22E0F2-DC1C-4275-AFAF-B57699CEC28F}" srcOrd="0" destOrd="0" presId="urn:microsoft.com/office/officeart/2018/2/layout/IconLabelList"/>
    <dgm:cxn modelId="{6E7AF1B5-E955-41A1-B072-8BEFB46A8666}" type="presOf" srcId="{EDB78B19-F663-43DD-9FA4-D97CCD0A92A8}" destId="{0AA26E65-B738-43A2-BE97-C3B3189FE9FA}" srcOrd="0" destOrd="0" presId="urn:microsoft.com/office/officeart/2018/2/layout/IconLabelList"/>
    <dgm:cxn modelId="{DCA21FBA-EC1C-4E1C-9FD3-C0A11605CD58}" type="presOf" srcId="{E0B4409C-1FF1-46E2-9384-CF5B85B2C2BD}" destId="{C857A2E0-D31D-4492-94A8-07C7EC0B2FF9}" srcOrd="0" destOrd="0" presId="urn:microsoft.com/office/officeart/2018/2/layout/IconLabelList"/>
    <dgm:cxn modelId="{222D3BFD-FC19-466B-964C-CE6E762E4A8D}" srcId="{E0B4409C-1FF1-46E2-9384-CF5B85B2C2BD}" destId="{C96A84E6-0576-4741-8863-BE121E04B13C}" srcOrd="0" destOrd="0" parTransId="{D944F111-3F78-4EA9-A468-E58CFA8A09F3}" sibTransId="{E6B8D96F-8FE1-4620-A479-C213EB00B5A9}"/>
    <dgm:cxn modelId="{71BD1AE9-4343-48E0-977F-1839B3102292}" type="presParOf" srcId="{C857A2E0-D31D-4492-94A8-07C7EC0B2FF9}" destId="{CF2BCFDF-08F4-4E51-91E1-5B3D007428D9}" srcOrd="0" destOrd="0" presId="urn:microsoft.com/office/officeart/2018/2/layout/IconLabelList"/>
    <dgm:cxn modelId="{7FBB825E-6D2B-433C-8D68-5E465B411631}" type="presParOf" srcId="{CF2BCFDF-08F4-4E51-91E1-5B3D007428D9}" destId="{9D49E32C-8ECB-4DF8-8095-6B0FE5A5369E}" srcOrd="0" destOrd="0" presId="urn:microsoft.com/office/officeart/2018/2/layout/IconLabelList"/>
    <dgm:cxn modelId="{343DB4E6-EC75-4DAB-BF51-94F7EB2D0686}" type="presParOf" srcId="{CF2BCFDF-08F4-4E51-91E1-5B3D007428D9}" destId="{D834FE88-4C03-4C79-8458-1409878E1072}" srcOrd="1" destOrd="0" presId="urn:microsoft.com/office/officeart/2018/2/layout/IconLabelList"/>
    <dgm:cxn modelId="{C51A17EB-6C0F-4351-B7B5-2C024C164A6A}" type="presParOf" srcId="{CF2BCFDF-08F4-4E51-91E1-5B3D007428D9}" destId="{0B22E0F2-DC1C-4275-AFAF-B57699CEC28F}" srcOrd="2" destOrd="0" presId="urn:microsoft.com/office/officeart/2018/2/layout/IconLabelList"/>
    <dgm:cxn modelId="{2F395FFA-F96F-4FC4-9428-ACCD573CD672}" type="presParOf" srcId="{C857A2E0-D31D-4492-94A8-07C7EC0B2FF9}" destId="{4F4F6516-7B65-45B9-AA10-50DEE55B55C4}" srcOrd="1" destOrd="0" presId="urn:microsoft.com/office/officeart/2018/2/layout/IconLabelList"/>
    <dgm:cxn modelId="{238C8171-EBC0-45AE-B6BB-CB7AD18DD349}" type="presParOf" srcId="{C857A2E0-D31D-4492-94A8-07C7EC0B2FF9}" destId="{11C83C30-C8F4-4EA4-8BA9-952D0D030EE6}" srcOrd="2" destOrd="0" presId="urn:microsoft.com/office/officeart/2018/2/layout/IconLabelList"/>
    <dgm:cxn modelId="{0C45DD9E-09F1-4F3C-A987-2FB15236B0A7}" type="presParOf" srcId="{11C83C30-C8F4-4EA4-8BA9-952D0D030EE6}" destId="{E78B2305-4EE8-45C8-AE50-A8632097DBB3}" srcOrd="0" destOrd="0" presId="urn:microsoft.com/office/officeart/2018/2/layout/IconLabelList"/>
    <dgm:cxn modelId="{BE6A3319-4329-48B7-A9B8-6EA121F3F35B}" type="presParOf" srcId="{11C83C30-C8F4-4EA4-8BA9-952D0D030EE6}" destId="{515D73A1-74BF-4F19-B742-D07CAAFA1ACB}" srcOrd="1" destOrd="0" presId="urn:microsoft.com/office/officeart/2018/2/layout/IconLabelList"/>
    <dgm:cxn modelId="{4368AB5D-3492-485F-AD20-98CD0F2A3645}" type="presParOf" srcId="{11C83C30-C8F4-4EA4-8BA9-952D0D030EE6}" destId="{0AA26E65-B738-43A2-BE97-C3B3189FE9FA}" srcOrd="2" destOrd="0" presId="urn:microsoft.com/office/officeart/2018/2/layout/IconLabelList"/>
    <dgm:cxn modelId="{8CC70E06-3C4E-4262-BFD8-FDB16A286BAE}" type="presParOf" srcId="{C857A2E0-D31D-4492-94A8-07C7EC0B2FF9}" destId="{815B3BBE-3C9F-4F6F-9636-00ED33B21C38}" srcOrd="3" destOrd="0" presId="urn:microsoft.com/office/officeart/2018/2/layout/IconLabelList"/>
    <dgm:cxn modelId="{C904AFDB-71DC-4B45-B089-08EF0742EF96}" type="presParOf" srcId="{C857A2E0-D31D-4492-94A8-07C7EC0B2FF9}" destId="{6B160822-E3D4-45C7-98CB-D918E6A9ECDB}" srcOrd="4" destOrd="0" presId="urn:microsoft.com/office/officeart/2018/2/layout/IconLabelList"/>
    <dgm:cxn modelId="{1D3C1451-3B3C-4E39-8A62-0CB392790B17}" type="presParOf" srcId="{6B160822-E3D4-45C7-98CB-D918E6A9ECDB}" destId="{F51297C9-7BD8-4AD0-89CD-1E61D65561EE}" srcOrd="0" destOrd="0" presId="urn:microsoft.com/office/officeart/2018/2/layout/IconLabelList"/>
    <dgm:cxn modelId="{75EE8707-A552-4707-8168-E1AB844FCE65}" type="presParOf" srcId="{6B160822-E3D4-45C7-98CB-D918E6A9ECDB}" destId="{BBE45DA6-2634-46F8-908F-6D732339CC8B}" srcOrd="1" destOrd="0" presId="urn:microsoft.com/office/officeart/2018/2/layout/IconLabelList"/>
    <dgm:cxn modelId="{E213794D-4569-42BF-B31E-270928F17971}" type="presParOf" srcId="{6B160822-E3D4-45C7-98CB-D918E6A9ECDB}" destId="{A5DEE386-42D4-49AD-8FF6-209BC79525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12D03-EA4B-4A82-9C6A-CB133FD01E74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C1CEA2-4D8A-443B-8E05-BBCD5CE36496}">
      <dgm:prSet/>
      <dgm:spPr/>
      <dgm:t>
        <a:bodyPr/>
        <a:lstStyle/>
        <a:p>
          <a:r>
            <a:rPr lang="es-MX"/>
            <a:t>Mantener o aumentar la rentabilidad del negocio.</a:t>
          </a:r>
          <a:endParaRPr lang="en-US"/>
        </a:p>
      </dgm:t>
    </dgm:pt>
    <dgm:pt modelId="{5831ECDC-7EA9-4C77-87BD-B6C4BFF899DA}" type="parTrans" cxnId="{50FB4245-E117-4F71-BD18-F655D33F6C8D}">
      <dgm:prSet/>
      <dgm:spPr/>
      <dgm:t>
        <a:bodyPr/>
        <a:lstStyle/>
        <a:p>
          <a:endParaRPr lang="en-US"/>
        </a:p>
      </dgm:t>
    </dgm:pt>
    <dgm:pt modelId="{13F2F5C3-BB2F-4EEB-B2B9-0E3F989C4921}" type="sibTrans" cxnId="{50FB4245-E117-4F71-BD18-F655D33F6C8D}">
      <dgm:prSet/>
      <dgm:spPr/>
      <dgm:t>
        <a:bodyPr/>
        <a:lstStyle/>
        <a:p>
          <a:endParaRPr lang="en-US"/>
        </a:p>
      </dgm:t>
    </dgm:pt>
    <dgm:pt modelId="{9E6B9E7A-2E4C-4005-A111-E631A5DE9F3D}">
      <dgm:prSet/>
      <dgm:spPr/>
      <dgm:t>
        <a:bodyPr/>
        <a:lstStyle/>
        <a:p>
          <a:r>
            <a:rPr lang="es-MX"/>
            <a:t>Obtener mayor productividad.</a:t>
          </a:r>
          <a:endParaRPr lang="en-US"/>
        </a:p>
      </dgm:t>
    </dgm:pt>
    <dgm:pt modelId="{79F3556A-A040-4D9F-81E1-9C04CC5983DD}" type="parTrans" cxnId="{1808A6F5-4B0C-4E49-A053-407B8A634410}">
      <dgm:prSet/>
      <dgm:spPr/>
      <dgm:t>
        <a:bodyPr/>
        <a:lstStyle/>
        <a:p>
          <a:endParaRPr lang="en-US"/>
        </a:p>
      </dgm:t>
    </dgm:pt>
    <dgm:pt modelId="{905BFCBE-1A46-4AA4-944D-ABD1E83E83B8}" type="sibTrans" cxnId="{1808A6F5-4B0C-4E49-A053-407B8A634410}">
      <dgm:prSet/>
      <dgm:spPr/>
      <dgm:t>
        <a:bodyPr/>
        <a:lstStyle/>
        <a:p>
          <a:endParaRPr lang="en-US"/>
        </a:p>
      </dgm:t>
    </dgm:pt>
    <dgm:pt modelId="{03246730-D336-4F1B-AD52-BE84724143B3}">
      <dgm:prSet/>
      <dgm:spPr/>
      <dgm:t>
        <a:bodyPr/>
        <a:lstStyle/>
        <a:p>
          <a:r>
            <a:rPr lang="es-MX"/>
            <a:t>Ofrecer un excelente servicio al cliente</a:t>
          </a:r>
          <a:endParaRPr lang="en-US"/>
        </a:p>
      </dgm:t>
    </dgm:pt>
    <dgm:pt modelId="{3260DCE8-B920-4D25-A900-D692E811BFB6}" type="parTrans" cxnId="{E09D89E0-827E-40FF-B1BA-9F1DC1557B95}">
      <dgm:prSet/>
      <dgm:spPr/>
      <dgm:t>
        <a:bodyPr/>
        <a:lstStyle/>
        <a:p>
          <a:endParaRPr lang="en-US"/>
        </a:p>
      </dgm:t>
    </dgm:pt>
    <dgm:pt modelId="{5AD622A8-D4BC-46AD-AB43-20981A78E0DF}" type="sibTrans" cxnId="{E09D89E0-827E-40FF-B1BA-9F1DC1557B95}">
      <dgm:prSet/>
      <dgm:spPr/>
      <dgm:t>
        <a:bodyPr/>
        <a:lstStyle/>
        <a:p>
          <a:endParaRPr lang="en-US"/>
        </a:p>
      </dgm:t>
    </dgm:pt>
    <dgm:pt modelId="{61E0B27C-A547-402F-B069-268F940E24CE}">
      <dgm:prSet/>
      <dgm:spPr/>
      <dgm:t>
        <a:bodyPr/>
        <a:lstStyle/>
        <a:p>
          <a:r>
            <a:rPr lang="es-MX"/>
            <a:t>Mantener los valores fundamentales de la </a:t>
          </a:r>
          <a:r>
            <a:rPr lang="es-MX" b="1"/>
            <a:t>empresa</a:t>
          </a:r>
          <a:r>
            <a:rPr lang="es-MX"/>
            <a:t>.</a:t>
          </a:r>
          <a:endParaRPr lang="en-US"/>
        </a:p>
      </dgm:t>
    </dgm:pt>
    <dgm:pt modelId="{9C760AC7-58C0-48BC-B122-7A9DFE267D0B}" type="parTrans" cxnId="{F81176B0-59AD-4AEC-8D60-76E71B391C54}">
      <dgm:prSet/>
      <dgm:spPr/>
      <dgm:t>
        <a:bodyPr/>
        <a:lstStyle/>
        <a:p>
          <a:endParaRPr lang="en-US"/>
        </a:p>
      </dgm:t>
    </dgm:pt>
    <dgm:pt modelId="{2ACA99CE-C63D-4049-89F4-F43BF75AF477}" type="sibTrans" cxnId="{F81176B0-59AD-4AEC-8D60-76E71B391C54}">
      <dgm:prSet/>
      <dgm:spPr/>
      <dgm:t>
        <a:bodyPr/>
        <a:lstStyle/>
        <a:p>
          <a:endParaRPr lang="en-US"/>
        </a:p>
      </dgm:t>
    </dgm:pt>
    <dgm:pt modelId="{22B99DEF-47C0-425E-B8B3-E4F7246472BA}" type="pres">
      <dgm:prSet presAssocID="{B8C12D03-EA4B-4A82-9C6A-CB133FD01E74}" presName="matrix" presStyleCnt="0">
        <dgm:presLayoutVars>
          <dgm:chMax val="1"/>
          <dgm:dir/>
          <dgm:resizeHandles val="exact"/>
        </dgm:presLayoutVars>
      </dgm:prSet>
      <dgm:spPr/>
    </dgm:pt>
    <dgm:pt modelId="{9C1D9262-B203-4B73-B9F8-E8E854CA7949}" type="pres">
      <dgm:prSet presAssocID="{B8C12D03-EA4B-4A82-9C6A-CB133FD01E74}" presName="diamond" presStyleLbl="bgShp" presStyleIdx="0" presStyleCnt="1"/>
      <dgm:spPr/>
    </dgm:pt>
    <dgm:pt modelId="{7D1069E6-E8A5-47D0-A030-D32D8DB49BB6}" type="pres">
      <dgm:prSet presAssocID="{B8C12D03-EA4B-4A82-9C6A-CB133FD01E7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DC78C4-CE1F-4808-885B-FC8AE0C1EBB7}" type="pres">
      <dgm:prSet presAssocID="{B8C12D03-EA4B-4A82-9C6A-CB133FD01E7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1E4AC5-25F9-4418-BE90-B7600C0D48EE}" type="pres">
      <dgm:prSet presAssocID="{B8C12D03-EA4B-4A82-9C6A-CB133FD01E7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9E6A7CB-9BF1-45F7-86FB-BB5D37A8DC4B}" type="pres">
      <dgm:prSet presAssocID="{B8C12D03-EA4B-4A82-9C6A-CB133FD01E7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9CE017-B811-4E57-AACC-CE333BB4924A}" type="presOf" srcId="{B8C12D03-EA4B-4A82-9C6A-CB133FD01E74}" destId="{22B99DEF-47C0-425E-B8B3-E4F7246472BA}" srcOrd="0" destOrd="0" presId="urn:microsoft.com/office/officeart/2005/8/layout/matrix3"/>
    <dgm:cxn modelId="{50FB4245-E117-4F71-BD18-F655D33F6C8D}" srcId="{B8C12D03-EA4B-4A82-9C6A-CB133FD01E74}" destId="{12C1CEA2-4D8A-443B-8E05-BBCD5CE36496}" srcOrd="0" destOrd="0" parTransId="{5831ECDC-7EA9-4C77-87BD-B6C4BFF899DA}" sibTransId="{13F2F5C3-BB2F-4EEB-B2B9-0E3F989C4921}"/>
    <dgm:cxn modelId="{34F23B7A-5DE9-4534-AB69-5E01CCE181A1}" type="presOf" srcId="{12C1CEA2-4D8A-443B-8E05-BBCD5CE36496}" destId="{7D1069E6-E8A5-47D0-A030-D32D8DB49BB6}" srcOrd="0" destOrd="0" presId="urn:microsoft.com/office/officeart/2005/8/layout/matrix3"/>
    <dgm:cxn modelId="{1EBC0A89-381E-451F-959F-3E59BEBCEA5C}" type="presOf" srcId="{61E0B27C-A547-402F-B069-268F940E24CE}" destId="{F9E6A7CB-9BF1-45F7-86FB-BB5D37A8DC4B}" srcOrd="0" destOrd="0" presId="urn:microsoft.com/office/officeart/2005/8/layout/matrix3"/>
    <dgm:cxn modelId="{ABC43E92-9741-489D-A42F-49842C47A728}" type="presOf" srcId="{9E6B9E7A-2E4C-4005-A111-E631A5DE9F3D}" destId="{4ADC78C4-CE1F-4808-885B-FC8AE0C1EBB7}" srcOrd="0" destOrd="0" presId="urn:microsoft.com/office/officeart/2005/8/layout/matrix3"/>
    <dgm:cxn modelId="{F81176B0-59AD-4AEC-8D60-76E71B391C54}" srcId="{B8C12D03-EA4B-4A82-9C6A-CB133FD01E74}" destId="{61E0B27C-A547-402F-B069-268F940E24CE}" srcOrd="3" destOrd="0" parTransId="{9C760AC7-58C0-48BC-B122-7A9DFE267D0B}" sibTransId="{2ACA99CE-C63D-4049-89F4-F43BF75AF477}"/>
    <dgm:cxn modelId="{E09D89E0-827E-40FF-B1BA-9F1DC1557B95}" srcId="{B8C12D03-EA4B-4A82-9C6A-CB133FD01E74}" destId="{03246730-D336-4F1B-AD52-BE84724143B3}" srcOrd="2" destOrd="0" parTransId="{3260DCE8-B920-4D25-A900-D692E811BFB6}" sibTransId="{5AD622A8-D4BC-46AD-AB43-20981A78E0DF}"/>
    <dgm:cxn modelId="{1808A6F5-4B0C-4E49-A053-407B8A634410}" srcId="{B8C12D03-EA4B-4A82-9C6A-CB133FD01E74}" destId="{9E6B9E7A-2E4C-4005-A111-E631A5DE9F3D}" srcOrd="1" destOrd="0" parTransId="{79F3556A-A040-4D9F-81E1-9C04CC5983DD}" sibTransId="{905BFCBE-1A46-4AA4-944D-ABD1E83E83B8}"/>
    <dgm:cxn modelId="{696A40FB-C470-4535-BFC7-191563617B9D}" type="presOf" srcId="{03246730-D336-4F1B-AD52-BE84724143B3}" destId="{7D1E4AC5-25F9-4418-BE90-B7600C0D48EE}" srcOrd="0" destOrd="0" presId="urn:microsoft.com/office/officeart/2005/8/layout/matrix3"/>
    <dgm:cxn modelId="{994FA252-842C-486F-AFAD-05588B194D6B}" type="presParOf" srcId="{22B99DEF-47C0-425E-B8B3-E4F7246472BA}" destId="{9C1D9262-B203-4B73-B9F8-E8E854CA7949}" srcOrd="0" destOrd="0" presId="urn:microsoft.com/office/officeart/2005/8/layout/matrix3"/>
    <dgm:cxn modelId="{423A4317-1B28-432D-9A6A-7F6992956E05}" type="presParOf" srcId="{22B99DEF-47C0-425E-B8B3-E4F7246472BA}" destId="{7D1069E6-E8A5-47D0-A030-D32D8DB49BB6}" srcOrd="1" destOrd="0" presId="urn:microsoft.com/office/officeart/2005/8/layout/matrix3"/>
    <dgm:cxn modelId="{7DFA67BD-58A0-4240-993D-E02A4242AD27}" type="presParOf" srcId="{22B99DEF-47C0-425E-B8B3-E4F7246472BA}" destId="{4ADC78C4-CE1F-4808-885B-FC8AE0C1EBB7}" srcOrd="2" destOrd="0" presId="urn:microsoft.com/office/officeart/2005/8/layout/matrix3"/>
    <dgm:cxn modelId="{C52FA49C-FBDE-4819-9B35-0067CCFA1B86}" type="presParOf" srcId="{22B99DEF-47C0-425E-B8B3-E4F7246472BA}" destId="{7D1E4AC5-25F9-4418-BE90-B7600C0D48EE}" srcOrd="3" destOrd="0" presId="urn:microsoft.com/office/officeart/2005/8/layout/matrix3"/>
    <dgm:cxn modelId="{C65DEBC4-A7C1-4206-BFB9-7C1A1555F51D}" type="presParOf" srcId="{22B99DEF-47C0-425E-B8B3-E4F7246472BA}" destId="{F9E6A7CB-9BF1-45F7-86FB-BB5D37A8DC4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9DA9E-79DF-43A6-9B41-1F71637FF90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2A6EAF-0602-4D29-80F0-5A0ABB6800FF}">
      <dgm:prSet/>
      <dgm:spPr/>
      <dgm:t>
        <a:bodyPr/>
        <a:lstStyle/>
        <a:p>
          <a:r>
            <a:rPr lang="es-MX" dirty="0"/>
            <a:t>Porque son de la mejor calidad</a:t>
          </a:r>
          <a:endParaRPr lang="en-US" dirty="0"/>
        </a:p>
      </dgm:t>
    </dgm:pt>
    <dgm:pt modelId="{AB379CDA-9851-412B-A862-952291E0FB24}" type="parTrans" cxnId="{CA15E196-2F1A-4971-9428-CBA9E1635D0B}">
      <dgm:prSet/>
      <dgm:spPr/>
      <dgm:t>
        <a:bodyPr/>
        <a:lstStyle/>
        <a:p>
          <a:endParaRPr lang="en-US"/>
        </a:p>
      </dgm:t>
    </dgm:pt>
    <dgm:pt modelId="{70787C4E-CAFA-44A3-967B-42139AD42433}" type="sibTrans" cxnId="{CA15E196-2F1A-4971-9428-CBA9E1635D0B}">
      <dgm:prSet/>
      <dgm:spPr/>
      <dgm:t>
        <a:bodyPr/>
        <a:lstStyle/>
        <a:p>
          <a:endParaRPr lang="en-US"/>
        </a:p>
      </dgm:t>
    </dgm:pt>
    <dgm:pt modelId="{F6BB6FAF-9FC0-464B-9C7C-31EF98EF6F69}">
      <dgm:prSet/>
      <dgm:spPr/>
      <dgm:t>
        <a:bodyPr/>
        <a:lstStyle/>
        <a:p>
          <a:pPr rtl="0"/>
          <a:r>
            <a:rPr lang="es-MX" dirty="0"/>
            <a:t>Porque es lo mejor para </a:t>
          </a:r>
          <a:r>
            <a:rPr lang="es-MX" dirty="0">
              <a:latin typeface="Calibri Light" panose="020F0302020204030204"/>
            </a:rPr>
            <a:t>tus bolsillos</a:t>
          </a:r>
          <a:endParaRPr lang="en-US" dirty="0">
            <a:latin typeface="Calibri Light" panose="020F0302020204030204"/>
          </a:endParaRPr>
        </a:p>
      </dgm:t>
    </dgm:pt>
    <dgm:pt modelId="{96490636-DFBB-4500-AB8D-406174CAB436}" type="parTrans" cxnId="{2D1F6692-67E0-456A-A3D7-60C13F0269CD}">
      <dgm:prSet/>
      <dgm:spPr/>
      <dgm:t>
        <a:bodyPr/>
        <a:lstStyle/>
        <a:p>
          <a:endParaRPr lang="en-US"/>
        </a:p>
      </dgm:t>
    </dgm:pt>
    <dgm:pt modelId="{45DB5338-0008-44B0-9E80-B74E390A94ED}" type="sibTrans" cxnId="{2D1F6692-67E0-456A-A3D7-60C13F0269CD}">
      <dgm:prSet/>
      <dgm:spPr/>
      <dgm:t>
        <a:bodyPr/>
        <a:lstStyle/>
        <a:p>
          <a:endParaRPr lang="en-US"/>
        </a:p>
      </dgm:t>
    </dgm:pt>
    <dgm:pt modelId="{B2A7BF75-2B1E-4349-8205-E269ACC89E97}">
      <dgm:prSet phldr="0"/>
      <dgm:spPr/>
      <dgm:t>
        <a:bodyPr/>
        <a:lstStyle/>
        <a:p>
          <a:pPr rtl="0"/>
          <a:r>
            <a:rPr lang="es-MX" dirty="0">
              <a:latin typeface="Calibri Light" panose="020F0302020204030204"/>
            </a:rPr>
            <a:t>Te</a:t>
          </a:r>
          <a:r>
            <a:rPr lang="es-MX" dirty="0"/>
            <a:t> ofrecemos lo que nadie </a:t>
          </a:r>
          <a:r>
            <a:rPr lang="es-MX" dirty="0" err="1"/>
            <a:t>mas</a:t>
          </a:r>
          <a:r>
            <a:rPr lang="es-MX" dirty="0"/>
            <a:t> te puede ofrecer</a:t>
          </a:r>
          <a:r>
            <a:rPr lang="es-MX" dirty="0">
              <a:latin typeface="Calibri Light" panose="020F0302020204030204"/>
            </a:rPr>
            <a:t>, seguidad</a:t>
          </a:r>
          <a:endParaRPr lang="en-US" dirty="0"/>
        </a:p>
      </dgm:t>
    </dgm:pt>
    <dgm:pt modelId="{0B37BEA8-9BE8-4342-AF39-A4D0BDB49C83}" type="parTrans" cxnId="{9942A976-3BEC-4EFC-9C9A-138769F8459A}">
      <dgm:prSet/>
      <dgm:spPr/>
    </dgm:pt>
    <dgm:pt modelId="{BAF2AE4E-65FA-4B00-8043-D64E904CDA65}" type="sibTrans" cxnId="{9942A976-3BEC-4EFC-9C9A-138769F8459A}">
      <dgm:prSet/>
      <dgm:spPr/>
    </dgm:pt>
    <dgm:pt modelId="{5FC02824-B01E-42A5-BD85-60CB55817D6E}" type="pres">
      <dgm:prSet presAssocID="{9589DA9E-79DF-43A6-9B41-1F71637FF9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FA5F2A-44FF-458D-9100-96D0FB25BCE1}" type="pres">
      <dgm:prSet presAssocID="{262A6EAF-0602-4D29-80F0-5A0ABB6800FF}" presName="hierRoot1" presStyleCnt="0"/>
      <dgm:spPr/>
    </dgm:pt>
    <dgm:pt modelId="{E0429253-D7E1-49EE-BBCD-58C6316DF12C}" type="pres">
      <dgm:prSet presAssocID="{262A6EAF-0602-4D29-80F0-5A0ABB6800FF}" presName="composite" presStyleCnt="0"/>
      <dgm:spPr/>
    </dgm:pt>
    <dgm:pt modelId="{2D55093F-8DDD-4FB3-86B7-8CCA591D3E1A}" type="pres">
      <dgm:prSet presAssocID="{262A6EAF-0602-4D29-80F0-5A0ABB6800FF}" presName="background" presStyleLbl="node0" presStyleIdx="0" presStyleCnt="3"/>
      <dgm:spPr/>
    </dgm:pt>
    <dgm:pt modelId="{09FBA0E4-C45B-47F1-B4FF-60EE3D093238}" type="pres">
      <dgm:prSet presAssocID="{262A6EAF-0602-4D29-80F0-5A0ABB6800FF}" presName="text" presStyleLbl="fgAcc0" presStyleIdx="0" presStyleCnt="3">
        <dgm:presLayoutVars>
          <dgm:chPref val="3"/>
        </dgm:presLayoutVars>
      </dgm:prSet>
      <dgm:spPr/>
    </dgm:pt>
    <dgm:pt modelId="{60FB88C6-2520-4DF7-A149-1F82510C95F4}" type="pres">
      <dgm:prSet presAssocID="{262A6EAF-0602-4D29-80F0-5A0ABB6800FF}" presName="hierChild2" presStyleCnt="0"/>
      <dgm:spPr/>
    </dgm:pt>
    <dgm:pt modelId="{B6D3FBB9-D2FA-4B90-A03E-056B4C539F3A}" type="pres">
      <dgm:prSet presAssocID="{F6BB6FAF-9FC0-464B-9C7C-31EF98EF6F69}" presName="hierRoot1" presStyleCnt="0"/>
      <dgm:spPr/>
    </dgm:pt>
    <dgm:pt modelId="{82135DD7-4A05-4790-8D05-EEB7BB2D0FDC}" type="pres">
      <dgm:prSet presAssocID="{F6BB6FAF-9FC0-464B-9C7C-31EF98EF6F69}" presName="composite" presStyleCnt="0"/>
      <dgm:spPr/>
    </dgm:pt>
    <dgm:pt modelId="{B9ED78EB-9D5C-4DBC-9254-92AF833D4A54}" type="pres">
      <dgm:prSet presAssocID="{F6BB6FAF-9FC0-464B-9C7C-31EF98EF6F69}" presName="background" presStyleLbl="node0" presStyleIdx="1" presStyleCnt="3"/>
      <dgm:spPr/>
    </dgm:pt>
    <dgm:pt modelId="{3E41A918-9A24-4648-8532-A85636D48B6C}" type="pres">
      <dgm:prSet presAssocID="{F6BB6FAF-9FC0-464B-9C7C-31EF98EF6F69}" presName="text" presStyleLbl="fgAcc0" presStyleIdx="1" presStyleCnt="3">
        <dgm:presLayoutVars>
          <dgm:chPref val="3"/>
        </dgm:presLayoutVars>
      </dgm:prSet>
      <dgm:spPr/>
    </dgm:pt>
    <dgm:pt modelId="{607C3FDB-64F4-40C1-B85F-EFCFE8C86DA6}" type="pres">
      <dgm:prSet presAssocID="{F6BB6FAF-9FC0-464B-9C7C-31EF98EF6F69}" presName="hierChild2" presStyleCnt="0"/>
      <dgm:spPr/>
    </dgm:pt>
    <dgm:pt modelId="{3B9AFE3F-88F4-4081-8E9A-9506321F858B}" type="pres">
      <dgm:prSet presAssocID="{B2A7BF75-2B1E-4349-8205-E269ACC89E97}" presName="hierRoot1" presStyleCnt="0"/>
      <dgm:spPr/>
    </dgm:pt>
    <dgm:pt modelId="{395E0463-7F0B-4007-AEA0-58295F09ABC2}" type="pres">
      <dgm:prSet presAssocID="{B2A7BF75-2B1E-4349-8205-E269ACC89E97}" presName="composite" presStyleCnt="0"/>
      <dgm:spPr/>
    </dgm:pt>
    <dgm:pt modelId="{AB7DA45F-038D-45B6-BCBF-76A1F871A6E4}" type="pres">
      <dgm:prSet presAssocID="{B2A7BF75-2B1E-4349-8205-E269ACC89E97}" presName="background" presStyleLbl="node0" presStyleIdx="2" presStyleCnt="3"/>
      <dgm:spPr/>
    </dgm:pt>
    <dgm:pt modelId="{DCE99867-59A6-4451-A8DA-8047797EA320}" type="pres">
      <dgm:prSet presAssocID="{B2A7BF75-2B1E-4349-8205-E269ACC89E97}" presName="text" presStyleLbl="fgAcc0" presStyleIdx="2" presStyleCnt="3">
        <dgm:presLayoutVars>
          <dgm:chPref val="3"/>
        </dgm:presLayoutVars>
      </dgm:prSet>
      <dgm:spPr/>
    </dgm:pt>
    <dgm:pt modelId="{AB197CB1-056F-4C3A-8B11-3CA00E0C627D}" type="pres">
      <dgm:prSet presAssocID="{B2A7BF75-2B1E-4349-8205-E269ACC89E97}" presName="hierChild2" presStyleCnt="0"/>
      <dgm:spPr/>
    </dgm:pt>
  </dgm:ptLst>
  <dgm:cxnLst>
    <dgm:cxn modelId="{AF813960-A6A4-4BDD-B56A-8C99D3D3654C}" type="presOf" srcId="{F6BB6FAF-9FC0-464B-9C7C-31EF98EF6F69}" destId="{3E41A918-9A24-4648-8532-A85636D48B6C}" srcOrd="0" destOrd="0" presId="urn:microsoft.com/office/officeart/2005/8/layout/hierarchy1"/>
    <dgm:cxn modelId="{FF539741-6464-48A4-845B-0C51F4317E8C}" type="presOf" srcId="{262A6EAF-0602-4D29-80F0-5A0ABB6800FF}" destId="{09FBA0E4-C45B-47F1-B4FF-60EE3D093238}" srcOrd="0" destOrd="0" presId="urn:microsoft.com/office/officeart/2005/8/layout/hierarchy1"/>
    <dgm:cxn modelId="{9942A976-3BEC-4EFC-9C9A-138769F8459A}" srcId="{9589DA9E-79DF-43A6-9B41-1F71637FF90B}" destId="{B2A7BF75-2B1E-4349-8205-E269ACC89E97}" srcOrd="2" destOrd="0" parTransId="{0B37BEA8-9BE8-4342-AF39-A4D0BDB49C83}" sibTransId="{BAF2AE4E-65FA-4B00-8043-D64E904CDA65}"/>
    <dgm:cxn modelId="{AAA4A657-F221-4CA8-8DF6-7D31F9715867}" type="presOf" srcId="{9589DA9E-79DF-43A6-9B41-1F71637FF90B}" destId="{5FC02824-B01E-42A5-BD85-60CB55817D6E}" srcOrd="0" destOrd="0" presId="urn:microsoft.com/office/officeart/2005/8/layout/hierarchy1"/>
    <dgm:cxn modelId="{2D1F6692-67E0-456A-A3D7-60C13F0269CD}" srcId="{9589DA9E-79DF-43A6-9B41-1F71637FF90B}" destId="{F6BB6FAF-9FC0-464B-9C7C-31EF98EF6F69}" srcOrd="1" destOrd="0" parTransId="{96490636-DFBB-4500-AB8D-406174CAB436}" sibTransId="{45DB5338-0008-44B0-9E80-B74E390A94ED}"/>
    <dgm:cxn modelId="{CA15E196-2F1A-4971-9428-CBA9E1635D0B}" srcId="{9589DA9E-79DF-43A6-9B41-1F71637FF90B}" destId="{262A6EAF-0602-4D29-80F0-5A0ABB6800FF}" srcOrd="0" destOrd="0" parTransId="{AB379CDA-9851-412B-A862-952291E0FB24}" sibTransId="{70787C4E-CAFA-44A3-967B-42139AD42433}"/>
    <dgm:cxn modelId="{5B323CD8-63AA-4013-BA2D-793A04F9EB3F}" type="presOf" srcId="{B2A7BF75-2B1E-4349-8205-E269ACC89E97}" destId="{DCE99867-59A6-4451-A8DA-8047797EA320}" srcOrd="0" destOrd="0" presId="urn:microsoft.com/office/officeart/2005/8/layout/hierarchy1"/>
    <dgm:cxn modelId="{4B967C24-FC84-48F8-BA59-502D5743033C}" type="presParOf" srcId="{5FC02824-B01E-42A5-BD85-60CB55817D6E}" destId="{1BFA5F2A-44FF-458D-9100-96D0FB25BCE1}" srcOrd="0" destOrd="0" presId="urn:microsoft.com/office/officeart/2005/8/layout/hierarchy1"/>
    <dgm:cxn modelId="{E9467CDF-AFEE-4166-971C-3DEBD91C402C}" type="presParOf" srcId="{1BFA5F2A-44FF-458D-9100-96D0FB25BCE1}" destId="{E0429253-D7E1-49EE-BBCD-58C6316DF12C}" srcOrd="0" destOrd="0" presId="urn:microsoft.com/office/officeart/2005/8/layout/hierarchy1"/>
    <dgm:cxn modelId="{07C8EDEF-2A34-4011-8AAF-B0B525FED120}" type="presParOf" srcId="{E0429253-D7E1-49EE-BBCD-58C6316DF12C}" destId="{2D55093F-8DDD-4FB3-86B7-8CCA591D3E1A}" srcOrd="0" destOrd="0" presId="urn:microsoft.com/office/officeart/2005/8/layout/hierarchy1"/>
    <dgm:cxn modelId="{DF0F7271-8397-41AB-B2FB-9F583694C310}" type="presParOf" srcId="{E0429253-D7E1-49EE-BBCD-58C6316DF12C}" destId="{09FBA0E4-C45B-47F1-B4FF-60EE3D093238}" srcOrd="1" destOrd="0" presId="urn:microsoft.com/office/officeart/2005/8/layout/hierarchy1"/>
    <dgm:cxn modelId="{772320C5-270C-4DAF-A80B-4B88929AA845}" type="presParOf" srcId="{1BFA5F2A-44FF-458D-9100-96D0FB25BCE1}" destId="{60FB88C6-2520-4DF7-A149-1F82510C95F4}" srcOrd="1" destOrd="0" presId="urn:microsoft.com/office/officeart/2005/8/layout/hierarchy1"/>
    <dgm:cxn modelId="{C624E356-61AA-4720-AD51-61C5AF50FF42}" type="presParOf" srcId="{5FC02824-B01E-42A5-BD85-60CB55817D6E}" destId="{B6D3FBB9-D2FA-4B90-A03E-056B4C539F3A}" srcOrd="1" destOrd="0" presId="urn:microsoft.com/office/officeart/2005/8/layout/hierarchy1"/>
    <dgm:cxn modelId="{F4133B6C-7232-4F52-97D0-179C3C3B29F8}" type="presParOf" srcId="{B6D3FBB9-D2FA-4B90-A03E-056B4C539F3A}" destId="{82135DD7-4A05-4790-8D05-EEB7BB2D0FDC}" srcOrd="0" destOrd="0" presId="urn:microsoft.com/office/officeart/2005/8/layout/hierarchy1"/>
    <dgm:cxn modelId="{A4292188-282E-4A8C-B499-4302538A3FD2}" type="presParOf" srcId="{82135DD7-4A05-4790-8D05-EEB7BB2D0FDC}" destId="{B9ED78EB-9D5C-4DBC-9254-92AF833D4A54}" srcOrd="0" destOrd="0" presId="urn:microsoft.com/office/officeart/2005/8/layout/hierarchy1"/>
    <dgm:cxn modelId="{CECD8F7A-C9CC-4D17-9DF5-FA47BF049DBF}" type="presParOf" srcId="{82135DD7-4A05-4790-8D05-EEB7BB2D0FDC}" destId="{3E41A918-9A24-4648-8532-A85636D48B6C}" srcOrd="1" destOrd="0" presId="urn:microsoft.com/office/officeart/2005/8/layout/hierarchy1"/>
    <dgm:cxn modelId="{3A48D13F-C8A2-4E1F-8056-8C3FC42EF254}" type="presParOf" srcId="{B6D3FBB9-D2FA-4B90-A03E-056B4C539F3A}" destId="{607C3FDB-64F4-40C1-B85F-EFCFE8C86DA6}" srcOrd="1" destOrd="0" presId="urn:microsoft.com/office/officeart/2005/8/layout/hierarchy1"/>
    <dgm:cxn modelId="{0E1FCD46-D676-4396-BD7E-BA4643A5DFB1}" type="presParOf" srcId="{5FC02824-B01E-42A5-BD85-60CB55817D6E}" destId="{3B9AFE3F-88F4-4081-8E9A-9506321F858B}" srcOrd="2" destOrd="0" presId="urn:microsoft.com/office/officeart/2005/8/layout/hierarchy1"/>
    <dgm:cxn modelId="{9AAC01C1-EFC3-4C48-A76C-6142FB060259}" type="presParOf" srcId="{3B9AFE3F-88F4-4081-8E9A-9506321F858B}" destId="{395E0463-7F0B-4007-AEA0-58295F09ABC2}" srcOrd="0" destOrd="0" presId="urn:microsoft.com/office/officeart/2005/8/layout/hierarchy1"/>
    <dgm:cxn modelId="{A12A9F2F-5101-4ACC-854E-EEE73DDD20DA}" type="presParOf" srcId="{395E0463-7F0B-4007-AEA0-58295F09ABC2}" destId="{AB7DA45F-038D-45B6-BCBF-76A1F871A6E4}" srcOrd="0" destOrd="0" presId="urn:microsoft.com/office/officeart/2005/8/layout/hierarchy1"/>
    <dgm:cxn modelId="{DBB0802E-E969-412A-9361-1F42BB1BDF89}" type="presParOf" srcId="{395E0463-7F0B-4007-AEA0-58295F09ABC2}" destId="{DCE99867-59A6-4451-A8DA-8047797EA320}" srcOrd="1" destOrd="0" presId="urn:microsoft.com/office/officeart/2005/8/layout/hierarchy1"/>
    <dgm:cxn modelId="{BD42E7BC-362A-4527-B482-D4DFEE8C8F40}" type="presParOf" srcId="{3B9AFE3F-88F4-4081-8E9A-9506321F858B}" destId="{AB197CB1-056F-4C3A-8B11-3CA00E0C627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9E32C-8ECB-4DF8-8095-6B0FE5A5369E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2E0F2-DC1C-4275-AFAF-B57699CEC28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/>
            <a:t>Honestidad</a:t>
          </a:r>
          <a:endParaRPr lang="en-US" sz="3600" kern="1200"/>
        </a:p>
      </dsp:txBody>
      <dsp:txXfrm>
        <a:off x="59990" y="2654049"/>
        <a:ext cx="3226223" cy="720000"/>
      </dsp:txXfrm>
    </dsp:sp>
    <dsp:sp modelId="{E78B2305-4EE8-45C8-AE50-A8632097DBB3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26E65-B738-43A2-BE97-C3B3189FE9FA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/>
            <a:t>Integridad</a:t>
          </a:r>
          <a:endParaRPr lang="en-US" sz="3600" kern="1200"/>
        </a:p>
      </dsp:txBody>
      <dsp:txXfrm>
        <a:off x="3850802" y="2654049"/>
        <a:ext cx="3226223" cy="720000"/>
      </dsp:txXfrm>
    </dsp:sp>
    <dsp:sp modelId="{F51297C9-7BD8-4AD0-89CD-1E61D65561EE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EE386-42D4-49AD-8FF6-209BC79525B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/>
            <a:t>Calidad</a:t>
          </a:r>
          <a:endParaRPr lang="en-US" sz="3600" kern="1200"/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D9262-B203-4B73-B9F8-E8E854CA7949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069E6-E8A5-47D0-A030-D32D8DB49BB6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Mantener o aumentar la rentabilidad del negocio.</a:t>
          </a:r>
          <a:endParaRPr lang="en-US" sz="2200" kern="1200"/>
        </a:p>
      </dsp:txBody>
      <dsp:txXfrm>
        <a:off x="1007221" y="627745"/>
        <a:ext cx="1937228" cy="1937228"/>
      </dsp:txXfrm>
    </dsp:sp>
    <dsp:sp modelId="{4ADC78C4-CE1F-4808-885B-FC8AE0C1EBB7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Obtener mayor productividad.</a:t>
          </a:r>
          <a:endParaRPr lang="en-US" sz="2200" kern="1200"/>
        </a:p>
      </dsp:txBody>
      <dsp:txXfrm>
        <a:off x="3319190" y="627745"/>
        <a:ext cx="1937228" cy="1937228"/>
      </dsp:txXfrm>
    </dsp:sp>
    <dsp:sp modelId="{7D1E4AC5-25F9-4418-BE90-B7600C0D48EE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Ofrecer un excelente servicio al cliente</a:t>
          </a:r>
          <a:endParaRPr lang="en-US" sz="2200" kern="1200"/>
        </a:p>
      </dsp:txBody>
      <dsp:txXfrm>
        <a:off x="1007221" y="2939714"/>
        <a:ext cx="1937228" cy="1937228"/>
      </dsp:txXfrm>
    </dsp:sp>
    <dsp:sp modelId="{F9E6A7CB-9BF1-45F7-86FB-BB5D37A8DC4B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Mantener los valores fundamentales de la </a:t>
          </a:r>
          <a:r>
            <a:rPr lang="es-MX" sz="2200" b="1" kern="1200"/>
            <a:t>empresa</a:t>
          </a:r>
          <a:r>
            <a:rPr lang="es-MX" sz="2200" kern="1200"/>
            <a:t>.</a:t>
          </a:r>
          <a:endParaRPr lang="en-US" sz="2200" kern="1200"/>
        </a:p>
      </dsp:txBody>
      <dsp:txXfrm>
        <a:off x="3319190" y="2939714"/>
        <a:ext cx="1937228" cy="1937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5093F-8DDD-4FB3-86B7-8CCA591D3E1A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BA0E4-C45B-47F1-B4FF-60EE3D093238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Porque son de la mejor calidad</a:t>
          </a:r>
          <a:endParaRPr lang="en-US" sz="2700" kern="1200" dirty="0"/>
        </a:p>
      </dsp:txBody>
      <dsp:txXfrm>
        <a:off x="383617" y="1447754"/>
        <a:ext cx="2847502" cy="1768010"/>
      </dsp:txXfrm>
    </dsp:sp>
    <dsp:sp modelId="{B9ED78EB-9D5C-4DBC-9254-92AF833D4A54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1A918-9A24-4648-8532-A85636D48B6C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Porque es lo mejor para </a:t>
          </a:r>
          <a:r>
            <a:rPr lang="es-MX" sz="2700" kern="1200" dirty="0">
              <a:latin typeface="Calibri Light" panose="020F0302020204030204"/>
            </a:rPr>
            <a:t>tus bolsillos</a:t>
          </a:r>
          <a:endParaRPr lang="en-US" sz="2700" kern="1200" dirty="0">
            <a:latin typeface="Calibri Light" panose="020F0302020204030204"/>
          </a:endParaRPr>
        </a:p>
      </dsp:txBody>
      <dsp:txXfrm>
        <a:off x="3998355" y="1447754"/>
        <a:ext cx="2847502" cy="1768010"/>
      </dsp:txXfrm>
    </dsp:sp>
    <dsp:sp modelId="{AB7DA45F-038D-45B6-BCBF-76A1F871A6E4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99867-59A6-4451-A8DA-8047797EA320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>
              <a:latin typeface="Calibri Light" panose="020F0302020204030204"/>
            </a:rPr>
            <a:t>Te</a:t>
          </a:r>
          <a:r>
            <a:rPr lang="es-MX" sz="2700" kern="1200" dirty="0"/>
            <a:t> ofrecemos lo que nadie </a:t>
          </a:r>
          <a:r>
            <a:rPr lang="es-MX" sz="2700" kern="1200" dirty="0" err="1"/>
            <a:t>mas</a:t>
          </a:r>
          <a:r>
            <a:rPr lang="es-MX" sz="2700" kern="1200" dirty="0"/>
            <a:t> te puede ofrecer</a:t>
          </a:r>
          <a:r>
            <a:rPr lang="es-MX" sz="2700" kern="1200" dirty="0">
              <a:latin typeface="Calibri Light" panose="020F0302020204030204"/>
            </a:rPr>
            <a:t>, seguidad</a:t>
          </a:r>
          <a:endParaRPr lang="en-US" sz="2700" kern="1200" dirty="0"/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23/12/2022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818457"/>
            <a:ext cx="3322317" cy="2975876"/>
          </a:xfrm>
        </p:spPr>
        <p:txBody>
          <a:bodyPr anchor="b">
            <a:normAutofit/>
          </a:bodyPr>
          <a:lstStyle/>
          <a:p>
            <a:pPr algn="l"/>
            <a:r>
              <a:rPr lang="es-MX" sz="4400" b="1">
                <a:latin typeface="Consolas"/>
                <a:cs typeface="Calibri Light"/>
              </a:rPr>
              <a:t>tech</a:t>
            </a:r>
            <a:endParaRPr lang="es-MX" sz="4400" b="1">
              <a:latin typeface="Consola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2436C3-4762-4542-9B41-D8B4CC95F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MX" sz="2800" dirty="0">
                <a:cs typeface="Calibri"/>
              </a:rPr>
              <a:t>Said tapia </a:t>
            </a:r>
          </a:p>
          <a:p>
            <a:pPr algn="l"/>
            <a:r>
              <a:rPr lang="es-MX" sz="2800" dirty="0">
                <a:cs typeface="Calibri"/>
              </a:rPr>
              <a:t>21-miit-1-027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5">
            <a:extLst>
              <a:ext uri="{FF2B5EF4-FFF2-40B4-BE49-F238E27FC236}">
                <a16:creationId xmlns:a16="http://schemas.microsoft.com/office/drawing/2014/main" id="{6B556871-7BF8-AE62-C2D1-A74C9A4C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61" y="566916"/>
            <a:ext cx="4417982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7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0AC2B-7098-9A0F-0268-4978498A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cs typeface="Calibri Light"/>
              </a:rPr>
              <a:t>Porque </a:t>
            </a:r>
            <a:r>
              <a:rPr lang="es-MX" dirty="0" err="1">
                <a:cs typeface="Calibri Light"/>
              </a:rPr>
              <a:t>eligir</a:t>
            </a:r>
            <a:r>
              <a:rPr lang="es-MX" dirty="0">
                <a:cs typeface="Calibri Light"/>
              </a:rPr>
              <a:t> nuestro producto</a:t>
            </a:r>
            <a:endParaRPr lang="es-MX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36054ED-F819-D2AD-9F9D-29948B0607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86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CBC71E-BF29-8846-4F12-BAA16AB4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Logo 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186CD83E-6E9E-9896-76CD-88F88467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740984"/>
            <a:ext cx="6780700" cy="53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52184849-C516-B4DC-4592-90D2E2D40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3" r="1158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22E12-27E1-189D-77F0-C7ACA463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>
                <a:cs typeface="Calibri Light"/>
              </a:rPr>
              <a:t>historia</a:t>
            </a:r>
            <a:endParaRPr lang="es-MX" sz="4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32DCC-DDEB-940D-41D0-D331DCFA1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MX" sz="2000" dirty="0">
              <a:cs typeface="Calibri"/>
            </a:endParaRPr>
          </a:p>
          <a:p>
            <a:r>
              <a:rPr lang="es-MX" sz="2000" dirty="0">
                <a:cs typeface="Calibri"/>
              </a:rPr>
              <a:t>Esta empresa fue fundada por el ing. Said tapia, en el año 2022, esta empresa se dedica a la </a:t>
            </a:r>
            <a:r>
              <a:rPr lang="es-MX" sz="2000" dirty="0" err="1">
                <a:cs typeface="Calibri"/>
              </a:rPr>
              <a:t>distribuicion</a:t>
            </a:r>
            <a:r>
              <a:rPr lang="es-MX" sz="2000" dirty="0">
                <a:cs typeface="Calibri"/>
              </a:rPr>
              <a:t> y venta de </a:t>
            </a:r>
            <a:r>
              <a:rPr lang="es-MX" sz="2000" dirty="0" err="1">
                <a:cs typeface="Calibri"/>
              </a:rPr>
              <a:t>dipositivos</a:t>
            </a:r>
            <a:r>
              <a:rPr lang="es-MX" sz="2000" dirty="0">
                <a:cs typeface="Calibri"/>
              </a:rPr>
              <a:t> </a:t>
            </a:r>
            <a:r>
              <a:rPr lang="es-MX" sz="2000" dirty="0" err="1">
                <a:cs typeface="Calibri"/>
              </a:rPr>
              <a:t>electronicos</a:t>
            </a:r>
          </a:p>
        </p:txBody>
      </p:sp>
    </p:spTree>
    <p:extLst>
      <p:ext uri="{BB962C8B-B14F-4D97-AF65-F5344CB8AC3E}">
        <p14:creationId xmlns:p14="http://schemas.microsoft.com/office/powerpoint/2010/main" val="164895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86BDB-8224-0351-DC45-1ABAB797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MX" b="1" dirty="0">
                <a:ea typeface="+mj-lt"/>
                <a:cs typeface="+mj-lt"/>
              </a:rPr>
              <a:t>misión</a:t>
            </a:r>
            <a:endParaRPr lang="es-MX" b="1"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5F24A5-F21B-968B-043E-614358EB0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dirty="0">
                <a:ea typeface="+mn-lt"/>
                <a:cs typeface="+mn-lt"/>
              </a:rPr>
              <a:t>La </a:t>
            </a:r>
            <a:r>
              <a:rPr lang="es-MX" b="1" dirty="0">
                <a:ea typeface="+mn-lt"/>
                <a:cs typeface="+mn-lt"/>
              </a:rPr>
              <a:t>misión</a:t>
            </a:r>
            <a:r>
              <a:rPr lang="es-MX" dirty="0">
                <a:ea typeface="+mn-lt"/>
                <a:cs typeface="+mn-lt"/>
              </a:rPr>
              <a:t> de la compañía es mejorar la calidad de vida de nuestros clientes ofreciendo un producto de la mejor calidad.</a:t>
            </a:r>
            <a:endParaRPr lang="es-MX" dirty="0">
              <a:latin typeface="arial"/>
              <a:cs typeface="arial"/>
            </a:endParaRPr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AD1D1FCE-C037-8573-3414-FAEF695FB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70" r="8045" b="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F0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8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7562CCFB-0016-D077-ABB1-A0B76C182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F74EDF-3B47-EB80-6854-5014EF37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s-MX" b="1">
                <a:ea typeface="+mj-lt"/>
                <a:cs typeface="+mj-lt"/>
              </a:rPr>
              <a:t>visión</a:t>
            </a:r>
            <a:endParaRPr lang="es-MX" b="1"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26C3B-ECCB-1C38-E182-C3E7ACE4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MX" sz="2000">
                <a:ea typeface="+mn-lt"/>
                <a:cs typeface="+mn-lt"/>
              </a:rPr>
              <a:t>transformamos la industria  y expandimos nuestro liderazgo global para servir mejor a más consumidores</a:t>
            </a:r>
            <a:endParaRPr lang="es-MX" sz="2000"/>
          </a:p>
        </p:txBody>
      </p:sp>
    </p:spTree>
    <p:extLst>
      <p:ext uri="{BB962C8B-B14F-4D97-AF65-F5344CB8AC3E}">
        <p14:creationId xmlns:p14="http://schemas.microsoft.com/office/powerpoint/2010/main" val="19784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3DE9C1-92E4-7A81-0E7B-7E00C535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MX" sz="4000" b="1" dirty="0">
                <a:solidFill>
                  <a:srgbClr val="FFFFFF"/>
                </a:solidFill>
                <a:cs typeface="Calibri Light"/>
              </a:rPr>
              <a:t>valores</a:t>
            </a:r>
            <a:endParaRPr lang="es-MX" sz="4000" b="1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F1D6C20-EC9C-B580-E582-578D5FDB2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103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16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0938A-5E21-5F80-BB98-AC3C0C5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6000" b="1" dirty="0">
                <a:ea typeface="+mj-lt"/>
                <a:cs typeface="+mj-lt"/>
              </a:rPr>
              <a:t>objetivos</a:t>
            </a:r>
            <a:endParaRPr lang="es-MX" dirty="0">
              <a:cs typeface="Calibri Light" panose="020F0302020204030204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6FD6A8D-56B4-B08C-E1E3-5F553672A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38036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90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F76BAE-1774-A658-681E-CC452D15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s-MX" sz="3600" b="1" dirty="0">
                <a:cs typeface="Calibri Light"/>
              </a:rPr>
              <a:t>metas</a:t>
            </a:r>
            <a:endParaRPr lang="es-MX" sz="3600" b="1"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33B596-83FB-0C41-17E1-FA8B0D3F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337" y="2979336"/>
            <a:ext cx="7780060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s-MX" dirty="0">
                <a:ea typeface="+mn-lt"/>
                <a:cs typeface="+mn-lt"/>
              </a:rPr>
              <a:t>“Queremos posicionarnos como la </a:t>
            </a:r>
            <a:r>
              <a:rPr lang="es-MX" b="1" dirty="0">
                <a:ea typeface="+mn-lt"/>
                <a:cs typeface="+mn-lt"/>
              </a:rPr>
              <a:t>empresa</a:t>
            </a:r>
            <a:r>
              <a:rPr lang="es-MX" dirty="0">
                <a:ea typeface="+mn-lt"/>
                <a:cs typeface="+mn-lt"/>
              </a:rPr>
              <a:t> más importante de nuestro sector”</a:t>
            </a:r>
            <a:r>
              <a:rPr lang="es-MX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s-MX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MX" sz="2000">
              <a:solidFill>
                <a:schemeClr val="tx2"/>
              </a:solidFill>
              <a:cs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88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">
            <a:extLst>
              <a:ext uri="{FF2B5EF4-FFF2-40B4-BE49-F238E27FC236}">
                <a16:creationId xmlns:a16="http://schemas.microsoft.com/office/drawing/2014/main" id="{31E8DCFB-A692-B0D9-AB85-485D57F4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27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AE4805-38C0-0491-4DF5-481B7428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s-MX">
                <a:cs typeface="Calibri Light"/>
              </a:rPr>
              <a:t>Servicios de la empresa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D4A25B-6046-AA10-EF5F-85F7E6EA8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000" dirty="0">
                <a:cs typeface="Calibri"/>
              </a:rPr>
              <a:t>Nos encargamos de la </a:t>
            </a:r>
            <a:r>
              <a:rPr lang="es-MX" sz="2000" dirty="0" err="1">
                <a:cs typeface="Calibri"/>
              </a:rPr>
              <a:t>distribucion</a:t>
            </a:r>
            <a:r>
              <a:rPr lang="es-MX" sz="2000" dirty="0">
                <a:cs typeface="Calibri"/>
              </a:rPr>
              <a:t>, venta y </a:t>
            </a:r>
            <a:r>
              <a:rPr lang="es-MX" sz="2000" dirty="0" err="1">
                <a:cs typeface="Calibri"/>
              </a:rPr>
              <a:t>reparacion</a:t>
            </a:r>
            <a:r>
              <a:rPr lang="es-MX" sz="2000" dirty="0">
                <a:cs typeface="Calibri"/>
              </a:rPr>
              <a:t> de dispositivos </a:t>
            </a:r>
            <a:r>
              <a:rPr lang="es-MX" sz="2000" dirty="0" err="1">
                <a:cs typeface="Calibri"/>
              </a:rPr>
              <a:t>electronicos</a:t>
            </a:r>
            <a:r>
              <a:rPr lang="es-MX" sz="2000" dirty="0">
                <a:cs typeface="Calibri"/>
              </a:rPr>
              <a:t> ofreciendo la mejor calidad al cliente.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75653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88D6AB-80ED-7E05-BD25-25D60B01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>
                <a:cs typeface="Calibri Light"/>
              </a:rPr>
              <a:t>marketing</a:t>
            </a:r>
            <a:endParaRPr lang="es-MX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99430E-EF29-B05D-A640-29159EEF5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200" dirty="0">
                <a:cs typeface="Calibri"/>
              </a:rPr>
              <a:t>Presentamos nuestro negocio con anuncios utilizando las redes sociales y los servicios de </a:t>
            </a:r>
            <a:r>
              <a:rPr lang="es-MX" sz="2200" dirty="0" err="1">
                <a:cs typeface="Calibri"/>
              </a:rPr>
              <a:t>streaming</a:t>
            </a:r>
            <a:r>
              <a:rPr lang="es-MX" sz="2200" dirty="0">
                <a:cs typeface="Calibri"/>
              </a:rPr>
              <a:t>. </a:t>
            </a:r>
          </a:p>
        </p:txBody>
      </p:sp>
      <p:pic>
        <p:nvPicPr>
          <p:cNvPr id="15" name="Picture 4" descr="Esfera con una red de nodos conectados">
            <a:extLst>
              <a:ext uri="{FF2B5EF4-FFF2-40B4-BE49-F238E27FC236}">
                <a16:creationId xmlns:a16="http://schemas.microsoft.com/office/drawing/2014/main" id="{A0877126-F097-1B40-4EEA-8F890BF9F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2" r="4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1515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tech</vt:lpstr>
      <vt:lpstr>historia</vt:lpstr>
      <vt:lpstr>misión</vt:lpstr>
      <vt:lpstr>visión</vt:lpstr>
      <vt:lpstr>valores</vt:lpstr>
      <vt:lpstr>objetivos</vt:lpstr>
      <vt:lpstr>metas</vt:lpstr>
      <vt:lpstr>Servicios de la empresa</vt:lpstr>
      <vt:lpstr>marketing</vt:lpstr>
      <vt:lpstr>Porque eligir nuestro producto</vt:lpstr>
      <vt:lpstr>Logo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239</cp:revision>
  <dcterms:created xsi:type="dcterms:W3CDTF">2022-12-14T03:58:10Z</dcterms:created>
  <dcterms:modified xsi:type="dcterms:W3CDTF">2022-12-23T21:49:38Z</dcterms:modified>
</cp:coreProperties>
</file>